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7.xml" ContentType="application/vnd.openxmlformats-officedocument.presentationml.notesSlide+xml"/>
  <Override PartName="/ppt/theme/themeOverride28.xml" ContentType="application/vnd.openxmlformats-officedocument.themeOverr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8.xml" ContentType="application/vnd.openxmlformats-officedocument.presentationml.notesSlide+xml"/>
  <Override PartName="/ppt/theme/themeOverride29.xml" ContentType="application/vnd.openxmlformats-officedocument.themeOverr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9.xml" ContentType="application/vnd.openxmlformats-officedocument.presentationml.notesSlide+xml"/>
  <Override PartName="/ppt/theme/themeOverride30.xml" ContentType="application/vnd.openxmlformats-officedocument.themeOverr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0.xml" ContentType="application/vnd.openxmlformats-officedocument.presentationml.notesSlide+xml"/>
  <Override PartName="/ppt/theme/themeOverride31.xml" ContentType="application/vnd.openxmlformats-officedocument.themeOverr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1.xml" ContentType="application/vnd.openxmlformats-officedocument.presentationml.notesSlide+xml"/>
  <Override PartName="/ppt/theme/themeOverride32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2.xml" ContentType="application/vnd.openxmlformats-officedocument.presentationml.notesSlide+xml"/>
  <Override PartName="/ppt/theme/themeOverride33.xml" ContentType="application/vnd.openxmlformats-officedocument.themeOverr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2" r:id="rId2"/>
    <p:sldId id="286" r:id="rId3"/>
    <p:sldId id="257" r:id="rId4"/>
    <p:sldId id="259" r:id="rId5"/>
    <p:sldId id="299" r:id="rId6"/>
    <p:sldId id="287" r:id="rId7"/>
    <p:sldId id="300" r:id="rId8"/>
    <p:sldId id="288" r:id="rId9"/>
    <p:sldId id="301" r:id="rId10"/>
    <p:sldId id="289" r:id="rId11"/>
    <p:sldId id="302" r:id="rId12"/>
    <p:sldId id="290" r:id="rId13"/>
    <p:sldId id="303" r:id="rId14"/>
    <p:sldId id="304" r:id="rId15"/>
    <p:sldId id="305" r:id="rId16"/>
    <p:sldId id="306" r:id="rId17"/>
    <p:sldId id="308" r:id="rId18"/>
    <p:sldId id="307" r:id="rId19"/>
    <p:sldId id="309" r:id="rId20"/>
    <p:sldId id="311" r:id="rId21"/>
    <p:sldId id="310" r:id="rId22"/>
    <p:sldId id="312" r:id="rId23"/>
    <p:sldId id="313" r:id="rId24"/>
    <p:sldId id="314" r:id="rId25"/>
    <p:sldId id="260" r:id="rId26"/>
    <p:sldId id="270" r:id="rId27"/>
    <p:sldId id="268" r:id="rId28"/>
    <p:sldId id="292" r:id="rId29"/>
    <p:sldId id="294" r:id="rId30"/>
    <p:sldId id="295" r:id="rId31"/>
    <p:sldId id="296" r:id="rId32"/>
    <p:sldId id="315" r:id="rId33"/>
    <p:sldId id="297" r:id="rId34"/>
    <p:sldId id="298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ACB"/>
    <a:srgbClr val="56BEEC"/>
    <a:srgbClr val="31A8DF"/>
    <a:srgbClr val="F9F9F9"/>
    <a:srgbClr val="2273A4"/>
    <a:srgbClr val="08324B"/>
    <a:srgbClr val="206A8E"/>
    <a:srgbClr val="3C9ADD"/>
    <a:srgbClr val="E23A48"/>
    <a:srgbClr val="2CA6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16" autoAdjust="0"/>
  </p:normalViewPr>
  <p:slideViewPr>
    <p:cSldViewPr snapToGrid="0" showGuides="1">
      <p:cViewPr varScale="1">
        <p:scale>
          <a:sx n="85" d="100"/>
          <a:sy n="85" d="100"/>
        </p:scale>
        <p:origin x="59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7A431-7073-4350-B682-7ECD0B257AD1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41984-7D2B-4B5D-ADB3-1F9623619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44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919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464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464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589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282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784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178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595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11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401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07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71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03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501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1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274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767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562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309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389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27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8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62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92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060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333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31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46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327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327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96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41984-7D2B-4B5D-ADB3-1F962361965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96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75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6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190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02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33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21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31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83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62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61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8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52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60A0-294A-4BCA-AFC6-92E7A4C597DA}" type="datetimeFigureOut">
              <a:rPr lang="zh-CN" altLang="en-US" smtClean="0"/>
              <a:t>2020/11/16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53122-1892-45C8-8537-3AE29B3FB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029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2" Type="http://schemas.openxmlformats.org/officeDocument/2006/relationships/tags" Target="../tags/tag37.xml"/><Relationship Id="rId1" Type="http://schemas.openxmlformats.org/officeDocument/2006/relationships/themeOverride" Target="../theme/themeOverride10.xml"/><Relationship Id="rId6" Type="http://schemas.openxmlformats.org/officeDocument/2006/relationships/slide" Target="slide4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40.xml"/><Relationship Id="rId7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themeOverride" Target="../theme/themeOverride11.xml"/><Relationship Id="rId6" Type="http://schemas.openxmlformats.org/officeDocument/2006/relationships/slide" Target="slide4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hemeOverride" Target="../theme/themeOverride12.xml"/><Relationship Id="rId6" Type="http://schemas.openxmlformats.org/officeDocument/2006/relationships/slide" Target="slide4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4.xml"/><Relationship Id="rId7" Type="http://schemas.openxmlformats.org/officeDocument/2006/relationships/image" Target="../media/image2.png"/><Relationship Id="rId2" Type="http://schemas.openxmlformats.org/officeDocument/2006/relationships/tags" Target="../tags/tag43.xml"/><Relationship Id="rId1" Type="http://schemas.openxmlformats.org/officeDocument/2006/relationships/themeOverride" Target="../theme/themeOverride13.xml"/><Relationship Id="rId6" Type="http://schemas.openxmlformats.org/officeDocument/2006/relationships/slide" Target="slide4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6.xml"/><Relationship Id="rId7" Type="http://schemas.openxmlformats.org/officeDocument/2006/relationships/image" Target="../media/image2.png"/><Relationship Id="rId2" Type="http://schemas.openxmlformats.org/officeDocument/2006/relationships/tags" Target="../tags/tag45.xml"/><Relationship Id="rId1" Type="http://schemas.openxmlformats.org/officeDocument/2006/relationships/themeOverride" Target="../theme/themeOverride14.xml"/><Relationship Id="rId6" Type="http://schemas.openxmlformats.org/officeDocument/2006/relationships/slide" Target="slide4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themeOverride" Target="../theme/themeOverride15.xml"/><Relationship Id="rId6" Type="http://schemas.openxmlformats.org/officeDocument/2006/relationships/slide" Target="slide4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3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notesSlide" Target="../notesSlides/notesSlide16.xml"/><Relationship Id="rId2" Type="http://schemas.openxmlformats.org/officeDocument/2006/relationships/tags" Target="../tags/tag49.xml"/><Relationship Id="rId16" Type="http://schemas.openxmlformats.org/officeDocument/2006/relationships/image" Target="../media/image2.png"/><Relationship Id="rId1" Type="http://schemas.openxmlformats.org/officeDocument/2006/relationships/themeOverride" Target="../theme/themeOverride16.xml"/><Relationship Id="rId6" Type="http://schemas.openxmlformats.org/officeDocument/2006/relationships/tags" Target="../tags/tag5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2.xml"/><Relationship Id="rId15" Type="http://schemas.openxmlformats.org/officeDocument/2006/relationships/slide" Target="slide25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59.xml"/><Relationship Id="rId7" Type="http://schemas.openxmlformats.org/officeDocument/2006/relationships/image" Target="../media/image2.png"/><Relationship Id="rId2" Type="http://schemas.openxmlformats.org/officeDocument/2006/relationships/tags" Target="../tags/tag58.xml"/><Relationship Id="rId1" Type="http://schemas.openxmlformats.org/officeDocument/2006/relationships/themeOverride" Target="../theme/themeOverride17.xml"/><Relationship Id="rId6" Type="http://schemas.openxmlformats.org/officeDocument/2006/relationships/slide" Target="slide4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tags" Target="../tags/tag61.xml"/><Relationship Id="rId7" Type="http://schemas.openxmlformats.org/officeDocument/2006/relationships/image" Target="../media/image2.png"/><Relationship Id="rId2" Type="http://schemas.openxmlformats.org/officeDocument/2006/relationships/tags" Target="../tags/tag60.xml"/><Relationship Id="rId1" Type="http://schemas.openxmlformats.org/officeDocument/2006/relationships/themeOverride" Target="../theme/themeOverride18.xml"/><Relationship Id="rId6" Type="http://schemas.openxmlformats.org/officeDocument/2006/relationships/slide" Target="slide4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63.xml"/><Relationship Id="rId7" Type="http://schemas.openxmlformats.org/officeDocument/2006/relationships/image" Target="../media/image2.png"/><Relationship Id="rId2" Type="http://schemas.openxmlformats.org/officeDocument/2006/relationships/tags" Target="../tags/tag62.xml"/><Relationship Id="rId1" Type="http://schemas.openxmlformats.org/officeDocument/2006/relationships/themeOverride" Target="../theme/themeOverride19.xml"/><Relationship Id="rId6" Type="http://schemas.openxmlformats.org/officeDocument/2006/relationships/slide" Target="slide4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tags" Target="../tags/tag65.xml"/><Relationship Id="rId7" Type="http://schemas.openxmlformats.org/officeDocument/2006/relationships/image" Target="../media/image2.png"/><Relationship Id="rId2" Type="http://schemas.openxmlformats.org/officeDocument/2006/relationships/tags" Target="../tags/tag64.xml"/><Relationship Id="rId1" Type="http://schemas.openxmlformats.org/officeDocument/2006/relationships/themeOverride" Target="../theme/themeOverride20.xml"/><Relationship Id="rId6" Type="http://schemas.openxmlformats.org/officeDocument/2006/relationships/slide" Target="slide4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tags" Target="../tags/tag67.xml"/><Relationship Id="rId7" Type="http://schemas.openxmlformats.org/officeDocument/2006/relationships/image" Target="../media/image2.png"/><Relationship Id="rId2" Type="http://schemas.openxmlformats.org/officeDocument/2006/relationships/tags" Target="../tags/tag66.xml"/><Relationship Id="rId1" Type="http://schemas.openxmlformats.org/officeDocument/2006/relationships/themeOverride" Target="../theme/themeOverride21.xml"/><Relationship Id="rId6" Type="http://schemas.openxmlformats.org/officeDocument/2006/relationships/slide" Target="slide4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tags" Target="../tags/tag69.xml"/><Relationship Id="rId7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themeOverride" Target="../theme/themeOverride22.xml"/><Relationship Id="rId6" Type="http://schemas.openxmlformats.org/officeDocument/2006/relationships/slide" Target="slide4.xml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71.xml"/><Relationship Id="rId7" Type="http://schemas.openxmlformats.org/officeDocument/2006/relationships/image" Target="../media/image2.png"/><Relationship Id="rId2" Type="http://schemas.openxmlformats.org/officeDocument/2006/relationships/tags" Target="../tags/tag70.xml"/><Relationship Id="rId1" Type="http://schemas.openxmlformats.org/officeDocument/2006/relationships/themeOverride" Target="../theme/themeOverride23.xml"/><Relationship Id="rId6" Type="http://schemas.openxmlformats.org/officeDocument/2006/relationships/slide" Target="slide4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tags" Target="../tags/tag73.xml"/><Relationship Id="rId7" Type="http://schemas.openxmlformats.org/officeDocument/2006/relationships/image" Target="../media/image2.png"/><Relationship Id="rId2" Type="http://schemas.openxmlformats.org/officeDocument/2006/relationships/tags" Target="../tags/tag72.xml"/><Relationship Id="rId1" Type="http://schemas.openxmlformats.org/officeDocument/2006/relationships/themeOverride" Target="../theme/themeOverride24.xml"/><Relationship Id="rId6" Type="http://schemas.openxmlformats.org/officeDocument/2006/relationships/slide" Target="slide4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slide" Target="slide25.xml"/><Relationship Id="rId2" Type="http://schemas.openxmlformats.org/officeDocument/2006/relationships/tags" Target="../tags/tag74.xml"/><Relationship Id="rId16" Type="http://schemas.openxmlformats.org/officeDocument/2006/relationships/slide" Target="slide4.xml"/><Relationship Id="rId1" Type="http://schemas.openxmlformats.org/officeDocument/2006/relationships/themeOverride" Target="../theme/themeOverride25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image" Target="../media/image3.png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2.png"/><Relationship Id="rId2" Type="http://schemas.openxmlformats.org/officeDocument/2006/relationships/tags" Target="../tags/tag85.xml"/><Relationship Id="rId1" Type="http://schemas.openxmlformats.org/officeDocument/2006/relationships/themeOverride" Target="../theme/themeOverride26.xml"/><Relationship Id="rId6" Type="http://schemas.openxmlformats.org/officeDocument/2006/relationships/slide" Target="slide4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2.png"/><Relationship Id="rId2" Type="http://schemas.openxmlformats.org/officeDocument/2006/relationships/tags" Target="../tags/tag87.xml"/><Relationship Id="rId1" Type="http://schemas.openxmlformats.org/officeDocument/2006/relationships/themeOverride" Target="../theme/themeOverride27.xml"/><Relationship Id="rId6" Type="http://schemas.openxmlformats.org/officeDocument/2006/relationships/slide" Target="slide4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90.xml"/><Relationship Id="rId7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themeOverride" Target="../theme/themeOverride28.xml"/><Relationship Id="rId6" Type="http://schemas.openxmlformats.org/officeDocument/2006/relationships/slide" Target="slide4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92.xml"/><Relationship Id="rId7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themeOverride" Target="../theme/themeOverride29.xml"/><Relationship Id="rId6" Type="http://schemas.openxmlformats.org/officeDocument/2006/relationships/slide" Target="slide4.xml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" Target="slide25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4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3.xml"/><Relationship Id="rId20" Type="http://schemas.openxmlformats.org/officeDocument/2006/relationships/image" Target="../media/image2.png"/><Relationship Id="rId1" Type="http://schemas.openxmlformats.org/officeDocument/2006/relationships/themeOverride" Target="../theme/themeOverride3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.xml"/><Relationship Id="rId19" Type="http://schemas.openxmlformats.org/officeDocument/2006/relationships/slide" Target="slide29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94.xml"/><Relationship Id="rId7" Type="http://schemas.openxmlformats.org/officeDocument/2006/relationships/image" Target="../media/image2.png"/><Relationship Id="rId2" Type="http://schemas.openxmlformats.org/officeDocument/2006/relationships/tags" Target="../tags/tag93.xml"/><Relationship Id="rId1" Type="http://schemas.openxmlformats.org/officeDocument/2006/relationships/themeOverride" Target="../theme/themeOverride30.xml"/><Relationship Id="rId6" Type="http://schemas.openxmlformats.org/officeDocument/2006/relationships/slide" Target="slide4.xml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96.xml"/><Relationship Id="rId7" Type="http://schemas.openxmlformats.org/officeDocument/2006/relationships/image" Target="../media/image2.png"/><Relationship Id="rId2" Type="http://schemas.openxmlformats.org/officeDocument/2006/relationships/tags" Target="../tags/tag95.xml"/><Relationship Id="rId1" Type="http://schemas.openxmlformats.org/officeDocument/2006/relationships/themeOverride" Target="../theme/themeOverride31.xml"/><Relationship Id="rId6" Type="http://schemas.openxmlformats.org/officeDocument/2006/relationships/slide" Target="slide4.xml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98.xml"/><Relationship Id="rId7" Type="http://schemas.openxmlformats.org/officeDocument/2006/relationships/image" Target="../media/image2.png"/><Relationship Id="rId2" Type="http://schemas.openxmlformats.org/officeDocument/2006/relationships/tags" Target="../tags/tag97.xml"/><Relationship Id="rId1" Type="http://schemas.openxmlformats.org/officeDocument/2006/relationships/themeOverride" Target="../theme/themeOverride32.xml"/><Relationship Id="rId6" Type="http://schemas.openxmlformats.org/officeDocument/2006/relationships/slide" Target="slide4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00.xml"/><Relationship Id="rId7" Type="http://schemas.openxmlformats.org/officeDocument/2006/relationships/image" Target="../media/image2.png"/><Relationship Id="rId2" Type="http://schemas.openxmlformats.org/officeDocument/2006/relationships/tags" Target="../tags/tag99.xml"/><Relationship Id="rId1" Type="http://schemas.openxmlformats.org/officeDocument/2006/relationships/themeOverride" Target="../theme/themeOverride33.xml"/><Relationship Id="rId6" Type="http://schemas.openxmlformats.org/officeDocument/2006/relationships/slide" Target="slide4.xml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slide" Target="slide25.xml"/><Relationship Id="rId2" Type="http://schemas.openxmlformats.org/officeDocument/2006/relationships/tags" Target="../tags/tag16.xml"/><Relationship Id="rId16" Type="http://schemas.openxmlformats.org/officeDocument/2006/relationships/slide" Target="slide4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3.png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hemeOverride" Target="../theme/themeOverride5.xml"/><Relationship Id="rId6" Type="http://schemas.openxmlformats.org/officeDocument/2006/relationships/slide" Target="slide4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hemeOverride" Target="../theme/themeOverride6.xml"/><Relationship Id="rId6" Type="http://schemas.openxmlformats.org/officeDocument/2006/relationships/slide" Target="slide4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2.xml"/><Relationship Id="rId7" Type="http://schemas.openxmlformats.org/officeDocument/2006/relationships/image" Target="../media/image2.png"/><Relationship Id="rId2" Type="http://schemas.openxmlformats.org/officeDocument/2006/relationships/tags" Target="../tags/tag31.xml"/><Relationship Id="rId1" Type="http://schemas.openxmlformats.org/officeDocument/2006/relationships/themeOverride" Target="../theme/themeOverride7.xml"/><Relationship Id="rId6" Type="http://schemas.openxmlformats.org/officeDocument/2006/relationships/slide" Target="slide4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4.xml"/><Relationship Id="rId7" Type="http://schemas.openxmlformats.org/officeDocument/2006/relationships/image" Target="../media/image2.png"/><Relationship Id="rId2" Type="http://schemas.openxmlformats.org/officeDocument/2006/relationships/tags" Target="../tags/tag33.xml"/><Relationship Id="rId1" Type="http://schemas.openxmlformats.org/officeDocument/2006/relationships/themeOverride" Target="../theme/themeOverride8.xml"/><Relationship Id="rId6" Type="http://schemas.openxmlformats.org/officeDocument/2006/relationships/slide" Target="slide4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6.xml"/><Relationship Id="rId7" Type="http://schemas.openxmlformats.org/officeDocument/2006/relationships/image" Target="../media/image2.png"/><Relationship Id="rId2" Type="http://schemas.openxmlformats.org/officeDocument/2006/relationships/tags" Target="../tags/tag35.xml"/><Relationship Id="rId1" Type="http://schemas.openxmlformats.org/officeDocument/2006/relationships/themeOverride" Target="../theme/themeOverride9.xml"/><Relationship Id="rId6" Type="http://schemas.openxmlformats.org/officeDocument/2006/relationships/slide" Target="slide4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screen"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114040" y="609600"/>
            <a:ext cx="5969000" cy="5638800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PA_文本框 4"/>
          <p:cNvSpPr txBox="1"/>
          <p:nvPr>
            <p:custDataLst>
              <p:tags r:id="rId2"/>
            </p:custDataLst>
          </p:nvPr>
        </p:nvSpPr>
        <p:spPr>
          <a:xfrm>
            <a:off x="1260898" y="694521"/>
            <a:ext cx="9861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中国成都国际软件设计</a:t>
            </a:r>
            <a:endParaRPr lang="en-US" altLang="zh-CN" sz="5400" b="1" spc="600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54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与应用大赛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247391" y="4455297"/>
            <a:ext cx="57022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基于</a:t>
            </a:r>
            <a:r>
              <a:rPr lang="en-US" altLang="zh-CN" sz="4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Windows 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平台的易管家 电脑管理软件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84C28D-1743-437B-BD1F-0032C7434E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36" y="2606284"/>
            <a:ext cx="1754327" cy="1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00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2170431" y="5815024"/>
            <a:ext cx="955166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优化加速 功能依赖的主要技术是对注册表信息的遍历与快捷方式目录的获取，以及获取</a:t>
            </a:r>
            <a:r>
              <a:rPr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占用，内存占用等信息，给用户进行基本反馈。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5EE151-CA9B-451C-9F6D-650A5D62B5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4A68B5-54D4-495E-A84D-8E187DFF3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8062" y="959598"/>
            <a:ext cx="8286595" cy="48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2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2170431" y="5815024"/>
            <a:ext cx="955166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工具箱 功能调用下载完成的基础小程序，来给用户一个基本的便捷工具，它类似插件，可以扩充应用的功能，同时满足不同用户的体验需求。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5EE151-CA9B-451C-9F6D-650A5D62B5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9612F0-7BC0-4B32-A5F1-B6F0B432BB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3948" y="697082"/>
            <a:ext cx="8534823" cy="500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1814897" y="5759314"/>
            <a:ext cx="983100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软件管家 通过对于注册表信息的遍历，获取主键键值后遍历该目录，统计目录下每个文件的大小，取得软件的占用空间。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80C28C-E13D-4682-A7DA-F7FB98433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9914" y="788913"/>
            <a:ext cx="8520968" cy="499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4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1814897" y="5759314"/>
            <a:ext cx="983100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皮肤切换 用户通过选择界面颜色，此后记录当前用户的选择，更换界面皮肤的颜色，给用户更多更好的主流应用体验。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C3889E-0A11-4C07-B592-B66BDF045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638" y="651382"/>
            <a:ext cx="8886442" cy="52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1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1814897" y="5759314"/>
            <a:ext cx="983100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托盘界面 易管家为用户提供了更方便、更直观的管理方法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托盘管理系统，方便用户更加直观容易的使用部分易管家的功能，提升用户体验。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184A3F-05A5-40A8-A2AA-4074B3C46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674" y="2456060"/>
            <a:ext cx="4319955" cy="16139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CBCC15-5655-4D13-BCCA-C37CCC8F0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1926" y="1723381"/>
            <a:ext cx="3054356" cy="31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作品意义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1841567" y="2486691"/>
            <a:ext cx="9831003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互联网的迅速发展，人们对电脑越来越依赖，电脑普及的用户也趋于低龄化和老年化。大部分非专业用户对电脑的需求并不高，但随着杀毒软件功能的快速发展，使得大部分杀毒软件体积增大占用较高，一些不必要的功能加入也让用户非常苦恼。这时，一款轻量级的杀毒软件显得十分重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MH_Others_3"/>
          <p:cNvSpPr txBox="1"/>
          <p:nvPr>
            <p:custDataLst>
              <p:tags r:id="rId3"/>
            </p:custDataLst>
          </p:nvPr>
        </p:nvSpPr>
        <p:spPr>
          <a:xfrm>
            <a:off x="10314453" y="996884"/>
            <a:ext cx="744546" cy="350609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4000" b="1" spc="200" dirty="0">
                <a:solidFill>
                  <a:schemeClr val="accent4"/>
                </a:solidFill>
                <a:cs typeface="+mn-ea"/>
                <a:sym typeface="+mn-lt"/>
              </a:rPr>
              <a:t>C</a:t>
            </a:r>
            <a:r>
              <a:rPr lang="en-US" altLang="zh-CN" sz="2800" b="1" spc="200" dirty="0">
                <a:solidFill>
                  <a:schemeClr val="accent4"/>
                </a:solidFill>
                <a:cs typeface="+mn-ea"/>
                <a:sym typeface="+mn-lt"/>
              </a:rPr>
              <a:t>hapter</a:t>
            </a:r>
            <a:endParaRPr lang="zh-CN" altLang="en-US" sz="2800" b="1" spc="2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PA_MH_Others_4"/>
          <p:cNvSpPr txBox="1"/>
          <p:nvPr>
            <p:custDataLst>
              <p:tags r:id="rId4"/>
            </p:custDataLst>
          </p:nvPr>
        </p:nvSpPr>
        <p:spPr>
          <a:xfrm>
            <a:off x="10843244" y="560418"/>
            <a:ext cx="1015663" cy="1653988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5400" b="1" dirty="0">
                <a:solidFill>
                  <a:srgbClr val="3D4048"/>
                </a:solidFill>
                <a:cs typeface="+mn-ea"/>
                <a:sym typeface="+mn-lt"/>
              </a:rPr>
              <a:t>章节</a:t>
            </a:r>
          </a:p>
        </p:txBody>
      </p:sp>
      <p:sp>
        <p:nvSpPr>
          <p:cNvPr id="8" name="MH_Number"/>
          <p:cNvSpPr/>
          <p:nvPr>
            <p:custDataLst>
              <p:tags r:id="rId5"/>
            </p:custDataLst>
          </p:nvPr>
        </p:nvSpPr>
        <p:spPr>
          <a:xfrm>
            <a:off x="9514547" y="2214407"/>
            <a:ext cx="882105" cy="8821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</a:t>
            </a:r>
            <a:endParaRPr lang="zh-CN" altLang="en-US" sz="48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9" name="MH_Title"/>
          <p:cNvSpPr txBox="1"/>
          <p:nvPr>
            <p:custDataLst>
              <p:tags r:id="rId6"/>
            </p:custDataLst>
          </p:nvPr>
        </p:nvSpPr>
        <p:spPr>
          <a:xfrm>
            <a:off x="5173092" y="2324100"/>
            <a:ext cx="3078414" cy="11048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60000"/>
              </a:lnSpc>
              <a:defRPr sz="3900" b="1" spc="600">
                <a:latin typeface="微软雅黑" pitchFamily="34" charset="-122"/>
                <a:ea typeface="微软雅黑" pitchFamily="34" charset="-122"/>
                <a:cs typeface="+mn-ea"/>
              </a:defRPr>
            </a:lvl1pPr>
          </a:lstStyle>
          <a:p>
            <a:r>
              <a:rPr lang="zh-CN" altLang="en-US" sz="3600" dirty="0">
                <a:sym typeface="+mn-lt"/>
              </a:rPr>
              <a:t>作品框架</a:t>
            </a:r>
            <a:endParaRPr lang="en-US" altLang="zh-CN" sz="3600" dirty="0"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07" y="1363837"/>
            <a:ext cx="3651924" cy="4130326"/>
          </a:xfrm>
          <a:prstGeom prst="rect">
            <a:avLst/>
          </a:prstGeom>
        </p:spPr>
      </p:pic>
      <p:sp>
        <p:nvSpPr>
          <p:cNvPr id="13" name="PA_MH_Entry_2">
            <a:hlinkClick r:id="rId14" action="ppaction://hlinksldjump"/>
            <a:extLst>
              <a:ext uri="{FF2B5EF4-FFF2-40B4-BE49-F238E27FC236}">
                <a16:creationId xmlns:a16="http://schemas.microsoft.com/office/drawing/2014/main" id="{2F10BA72-07B2-45B7-8C8B-E65BD0155DC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65216" y="4302613"/>
            <a:ext cx="841525" cy="280514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主体模块分析</a:t>
            </a:r>
          </a:p>
        </p:txBody>
      </p:sp>
      <p:sp>
        <p:nvSpPr>
          <p:cNvPr id="15" name="PA_MH_Entry_3">
            <a:hlinkClick r:id="rId15" action="ppaction://hlinksldjump"/>
            <a:extLst>
              <a:ext uri="{FF2B5EF4-FFF2-40B4-BE49-F238E27FC236}">
                <a16:creationId xmlns:a16="http://schemas.microsoft.com/office/drawing/2014/main" id="{AF153A3B-C9A0-415F-9A80-E80FBDD347D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615979" y="4362449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模块运作解析</a:t>
            </a:r>
          </a:p>
        </p:txBody>
      </p:sp>
      <p:sp>
        <p:nvSpPr>
          <p:cNvPr id="26" name="MH_Number_1">
            <a:hlinkClick r:id="rId14" action="ppaction://hlinksldjump"/>
            <a:extLst>
              <a:ext uri="{FF2B5EF4-FFF2-40B4-BE49-F238E27FC236}">
                <a16:creationId xmlns:a16="http://schemas.microsoft.com/office/drawing/2014/main" id="{032D3FB4-0A4A-4024-942F-A58B55281A0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579962" y="3497554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8" name="MH_Number_1">
            <a:hlinkClick r:id="rId14" action="ppaction://hlinksldjump"/>
            <a:extLst>
              <a:ext uri="{FF2B5EF4-FFF2-40B4-BE49-F238E27FC236}">
                <a16:creationId xmlns:a16="http://schemas.microsoft.com/office/drawing/2014/main" id="{4C9744BF-61B0-4373-9DB2-6B00525FDB3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730978" y="3497554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5D8B6-C016-423E-9EC6-ECD49404BB3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8189283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作品框架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works  framework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主体模块分析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3320742" y="5641783"/>
            <a:ext cx="983100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电脑管理系统主要功能模块图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D21064-5249-4278-ACA9-1A744D39E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1342" y="2424058"/>
            <a:ext cx="9920043" cy="2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作品框架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works  framework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主题模块分析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3927083" y="6019200"/>
            <a:ext cx="983100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用户用例解析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D4D171-F694-483E-803F-684C5B0DB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4325" y="666622"/>
            <a:ext cx="6123349" cy="53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作品框架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works  framework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模块运作解析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4442960" y="5714700"/>
            <a:ext cx="983100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木马查杀状态图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C3E652-0B02-4536-B8AB-FA505159D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7249" y="1201833"/>
            <a:ext cx="10030876" cy="43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114040" y="609600"/>
            <a:ext cx="5969000" cy="5638800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984835" y="2500463"/>
            <a:ext cx="822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基于</a:t>
            </a:r>
            <a:r>
              <a:rPr lang="en-US" altLang="zh-CN" sz="32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Windows 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平台的易管家 电脑管理软件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BD4C3A-E6E0-43D3-A14B-24443314A4DB}"/>
              </a:ext>
            </a:extLst>
          </p:cNvPr>
          <p:cNvSpPr txBox="1"/>
          <p:nvPr/>
        </p:nvSpPr>
        <p:spPr>
          <a:xfrm>
            <a:off x="4065482" y="3340423"/>
            <a:ext cx="560743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报告团队： 猎   码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  告  人：邱   宇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指导老师：李伟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团队成员：邱    宇    姜世琪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王睿勤    安维元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鲁首千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507B44-8AD6-4CFE-81E2-A91202A90C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836" y="746136"/>
            <a:ext cx="1754327" cy="1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81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作品框架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works  framework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模块运作解析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3927083" y="6019200"/>
            <a:ext cx="983100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软件更新状态图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1D9C66-B8A3-4531-904C-40314CC99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287" y="1569949"/>
            <a:ext cx="10153333" cy="409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2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作品框架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works  framework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模块运作解析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3927083" y="6019200"/>
            <a:ext cx="983100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垃圾清理状态图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5B45DC-B1E6-4ECA-94A3-46A0F39E6A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7137" y="1756638"/>
            <a:ext cx="9556329" cy="38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作品框架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works  framework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模块运作解析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3927083" y="6019200"/>
            <a:ext cx="983100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优化加速状态图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8C8B16-1443-4DBE-AF02-C9BAECD90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403" y="1770651"/>
            <a:ext cx="11009987" cy="34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作品框架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works  framework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模块运作解析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3927083" y="6019200"/>
            <a:ext cx="983100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工具箱状态图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74273C-13BE-4DDD-B0D3-7640EB11F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682" y="2197367"/>
            <a:ext cx="10388443" cy="32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作品框架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works  framework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模块运作解析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3927083" y="6019200"/>
            <a:ext cx="983100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皮肤切换状态图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20AA6-D855-452A-9188-16039203CD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1AFEF7-567C-4B9F-8997-2BE998F06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6528" y="2303309"/>
            <a:ext cx="10011597" cy="34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MH_Others_3"/>
          <p:cNvSpPr txBox="1"/>
          <p:nvPr>
            <p:custDataLst>
              <p:tags r:id="rId3"/>
            </p:custDataLst>
          </p:nvPr>
        </p:nvSpPr>
        <p:spPr>
          <a:xfrm>
            <a:off x="10314453" y="996884"/>
            <a:ext cx="744546" cy="350609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4000" b="1" spc="2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C</a:t>
            </a:r>
            <a:r>
              <a:rPr lang="en-US" altLang="zh-CN" sz="2800" b="1" spc="200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hapter</a:t>
            </a:r>
            <a:endParaRPr lang="zh-CN" altLang="en-US" sz="2800" b="1" spc="200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4" name="PA_MH_Others_4"/>
          <p:cNvSpPr txBox="1"/>
          <p:nvPr>
            <p:custDataLst>
              <p:tags r:id="rId4"/>
            </p:custDataLst>
          </p:nvPr>
        </p:nvSpPr>
        <p:spPr>
          <a:xfrm>
            <a:off x="10843244" y="560418"/>
            <a:ext cx="1015663" cy="1653988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5400" b="1" dirty="0">
                <a:solidFill>
                  <a:srgbClr val="3D4048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章节</a:t>
            </a:r>
          </a:p>
        </p:txBody>
      </p:sp>
      <p:sp>
        <p:nvSpPr>
          <p:cNvPr id="8" name="MH_Number"/>
          <p:cNvSpPr/>
          <p:nvPr>
            <p:custDataLst>
              <p:tags r:id="rId5"/>
            </p:custDataLst>
          </p:nvPr>
        </p:nvSpPr>
        <p:spPr>
          <a:xfrm>
            <a:off x="9514547" y="2214407"/>
            <a:ext cx="882105" cy="8821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48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3</a:t>
            </a:r>
            <a:endParaRPr lang="zh-CN" altLang="en-US" sz="48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9" name="MH_Title"/>
          <p:cNvSpPr txBox="1"/>
          <p:nvPr>
            <p:custDataLst>
              <p:tags r:id="rId6"/>
            </p:custDataLst>
          </p:nvPr>
        </p:nvSpPr>
        <p:spPr>
          <a:xfrm>
            <a:off x="4472448" y="2478258"/>
            <a:ext cx="5135309" cy="65635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6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开发流程与技术介绍</a:t>
            </a:r>
            <a:endParaRPr lang="en-US" altLang="zh-CN" sz="3600" b="1" spc="600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07" y="1363837"/>
            <a:ext cx="3651924" cy="4130326"/>
          </a:xfrm>
          <a:prstGeom prst="rect">
            <a:avLst/>
          </a:prstGeom>
        </p:spPr>
      </p:pic>
      <p:sp>
        <p:nvSpPr>
          <p:cNvPr id="13" name="PA_MH_Entry_2">
            <a:hlinkClick r:id="rId16" action="ppaction://hlinksldjump"/>
            <a:extLst>
              <a:ext uri="{FF2B5EF4-FFF2-40B4-BE49-F238E27FC236}">
                <a16:creationId xmlns:a16="http://schemas.microsoft.com/office/drawing/2014/main" id="{0352BD2A-AEC9-4FEE-A98D-0D62AD5D3FC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064771" y="4492012"/>
            <a:ext cx="841525" cy="280514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功能开发</a:t>
            </a:r>
          </a:p>
        </p:txBody>
      </p:sp>
      <p:sp>
        <p:nvSpPr>
          <p:cNvPr id="14" name="PA_MH_Entry_3">
            <a:hlinkClick r:id="rId17" action="ppaction://hlinksldjump"/>
            <a:extLst>
              <a:ext uri="{FF2B5EF4-FFF2-40B4-BE49-F238E27FC236}">
                <a16:creationId xmlns:a16="http://schemas.microsoft.com/office/drawing/2014/main" id="{7B607CF4-C2F2-4AB9-B69D-3FDA88D6F30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618187" y="4464567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功能完善</a:t>
            </a:r>
          </a:p>
        </p:txBody>
      </p:sp>
      <p:sp>
        <p:nvSpPr>
          <p:cNvPr id="15" name="MH_Number_1">
            <a:hlinkClick r:id="rId16" action="ppaction://hlinksldjump"/>
            <a:extLst>
              <a:ext uri="{FF2B5EF4-FFF2-40B4-BE49-F238E27FC236}">
                <a16:creationId xmlns:a16="http://schemas.microsoft.com/office/drawing/2014/main" id="{0A6FAD96-4C76-44DC-8DE7-F6688A6B21C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9187973" y="366481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6" name="MH_Number_1">
            <a:hlinkClick r:id="rId16" action="ppaction://hlinksldjump"/>
            <a:extLst>
              <a:ext uri="{FF2B5EF4-FFF2-40B4-BE49-F238E27FC236}">
                <a16:creationId xmlns:a16="http://schemas.microsoft.com/office/drawing/2014/main" id="{E116603B-630E-4193-8D6B-B70732663C7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142414" y="366481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7" name="MH_Number_1">
            <a:hlinkClick r:id="rId16" action="ppaction://hlinksldjump"/>
            <a:extLst>
              <a:ext uri="{FF2B5EF4-FFF2-40B4-BE49-F238E27FC236}">
                <a16:creationId xmlns:a16="http://schemas.microsoft.com/office/drawing/2014/main" id="{0FEE46A3-53EA-48DD-9CBE-2B526CAE1BB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733186" y="3663059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9" name="PA_MH_Entry_2">
            <a:hlinkClick r:id="rId16" action="ppaction://hlinksldjump"/>
            <a:extLst>
              <a:ext uri="{FF2B5EF4-FFF2-40B4-BE49-F238E27FC236}">
                <a16:creationId xmlns:a16="http://schemas.microsoft.com/office/drawing/2014/main" id="{C68A1607-3A6E-46FE-A109-BD5DCF4A3E8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028807" y="4502975"/>
            <a:ext cx="841525" cy="280514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A9B433-E98B-4E04-8515-87C971D8CE3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999081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22e26f2d-35b2-4758-87e4-99e3bc08fc93">
            <a:extLst>
              <a:ext uri="{FF2B5EF4-FFF2-40B4-BE49-F238E27FC236}">
                <a16:creationId xmlns:a16="http://schemas.microsoft.com/office/drawing/2014/main" id="{34EDD4F0-D24D-47C5-A6A6-B4611C66475C}"/>
              </a:ext>
            </a:extLst>
          </p:cNvPr>
          <p:cNvGrpSpPr>
            <a:grpSpLocks noChangeAspect="1"/>
          </p:cNvGrpSpPr>
          <p:nvPr/>
        </p:nvGrpSpPr>
        <p:grpSpPr>
          <a:xfrm>
            <a:off x="1643609" y="2455663"/>
            <a:ext cx="10253953" cy="3864007"/>
            <a:chOff x="1071532" y="2582635"/>
            <a:chExt cx="10253953" cy="3864007"/>
          </a:xfrm>
        </p:grpSpPr>
        <p:sp>
          <p:nvSpPr>
            <p:cNvPr id="8" name="箭头: 圆角右 1">
              <a:extLst>
                <a:ext uri="{FF2B5EF4-FFF2-40B4-BE49-F238E27FC236}">
                  <a16:creationId xmlns:a16="http://schemas.microsoft.com/office/drawing/2014/main" id="{9F14554E-1A4F-4FCA-8CF8-A2CF8C5BCE36}"/>
                </a:ext>
              </a:extLst>
            </p:cNvPr>
            <p:cNvSpPr/>
            <p:nvPr/>
          </p:nvSpPr>
          <p:spPr>
            <a:xfrm>
              <a:off x="8896593" y="2582635"/>
              <a:ext cx="2428892" cy="1550916"/>
            </a:xfrm>
            <a:prstGeom prst="ben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sz="3200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9" name="箭头: 圆角右 2">
              <a:extLst>
                <a:ext uri="{FF2B5EF4-FFF2-40B4-BE49-F238E27FC236}">
                  <a16:creationId xmlns:a16="http://schemas.microsoft.com/office/drawing/2014/main" id="{1D3AAECA-2AEC-458F-9BF5-8C6B90328968}"/>
                </a:ext>
              </a:extLst>
            </p:cNvPr>
            <p:cNvSpPr/>
            <p:nvPr/>
          </p:nvSpPr>
          <p:spPr>
            <a:xfrm>
              <a:off x="1071532" y="4133551"/>
              <a:ext cx="2428892" cy="1550916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sz="3200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箭头: 圆角右 3">
              <a:extLst>
                <a:ext uri="{FF2B5EF4-FFF2-40B4-BE49-F238E27FC236}">
                  <a16:creationId xmlns:a16="http://schemas.microsoft.com/office/drawing/2014/main" id="{4799671D-B5D2-4EC6-A775-F8D04A69543C}"/>
                </a:ext>
              </a:extLst>
            </p:cNvPr>
            <p:cNvSpPr/>
            <p:nvPr/>
          </p:nvSpPr>
          <p:spPr>
            <a:xfrm>
              <a:off x="6331404" y="3185768"/>
              <a:ext cx="2428892" cy="1550916"/>
            </a:xfrm>
            <a:prstGeom prst="ben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sz="3200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箭头: 圆角右 4">
              <a:extLst>
                <a:ext uri="{FF2B5EF4-FFF2-40B4-BE49-F238E27FC236}">
                  <a16:creationId xmlns:a16="http://schemas.microsoft.com/office/drawing/2014/main" id="{43FF896F-D765-4A32-8E3E-6FF30AF6D1EE}"/>
                </a:ext>
              </a:extLst>
            </p:cNvPr>
            <p:cNvSpPr/>
            <p:nvPr/>
          </p:nvSpPr>
          <p:spPr>
            <a:xfrm>
              <a:off x="3693062" y="3616579"/>
              <a:ext cx="2428892" cy="1550916"/>
            </a:xfrm>
            <a:prstGeom prst="ben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sz="3200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4795C91-D055-4CEF-AD33-7950CBAEE3E0}"/>
                </a:ext>
              </a:extLst>
            </p:cNvPr>
            <p:cNvGrpSpPr/>
            <p:nvPr/>
          </p:nvGrpSpPr>
          <p:grpSpPr>
            <a:xfrm>
              <a:off x="1498339" y="4927621"/>
              <a:ext cx="1575278" cy="1519021"/>
              <a:chOff x="1531670" y="2415703"/>
              <a:chExt cx="1575278" cy="1519021"/>
            </a:xfrm>
          </p:grpSpPr>
          <p:sp>
            <p:nvSpPr>
              <p:cNvPr id="22" name="任意多边形: 形状 6">
                <a:extLst>
                  <a:ext uri="{FF2B5EF4-FFF2-40B4-BE49-F238E27FC236}">
                    <a16:creationId xmlns:a16="http://schemas.microsoft.com/office/drawing/2014/main" id="{6A7C55AF-04DB-4433-86A3-6D53754F1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389" y="2415703"/>
                <a:ext cx="405841" cy="38704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文本框 7">
                <a:extLst>
                  <a:ext uri="{FF2B5EF4-FFF2-40B4-BE49-F238E27FC236}">
                    <a16:creationId xmlns:a16="http://schemas.microsoft.com/office/drawing/2014/main" id="{40036414-5C5D-4EB6-A3E2-B6ABCF47BDA9}"/>
                  </a:ext>
                </a:extLst>
              </p:cNvPr>
              <p:cNvSpPr txBox="1"/>
              <p:nvPr/>
            </p:nvSpPr>
            <p:spPr>
              <a:xfrm>
                <a:off x="1531670" y="3186573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en-US" altLang="zh-CN" sz="3200" b="1" dirty="0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rPr>
                  <a:t>C/S</a:t>
                </a:r>
                <a:r>
                  <a:rPr lang="zh-CN" altLang="en-US" sz="3200" b="1" dirty="0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rPr>
                  <a:t>服务框架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0C43497-051E-4FAA-935C-4B1BCC2C5D30}"/>
                </a:ext>
              </a:extLst>
            </p:cNvPr>
            <p:cNvGrpSpPr/>
            <p:nvPr/>
          </p:nvGrpSpPr>
          <p:grpSpPr>
            <a:xfrm>
              <a:off x="4181891" y="4420147"/>
              <a:ext cx="1575278" cy="1510507"/>
              <a:chOff x="4291850" y="2406589"/>
              <a:chExt cx="1575278" cy="1510507"/>
            </a:xfrm>
          </p:grpSpPr>
          <p:sp>
            <p:nvSpPr>
              <p:cNvPr id="20" name="任意多边形: 形状 9">
                <a:extLst>
                  <a:ext uri="{FF2B5EF4-FFF2-40B4-BE49-F238E27FC236}">
                    <a16:creationId xmlns:a16="http://schemas.microsoft.com/office/drawing/2014/main" id="{0E6196C3-B6C7-481E-9A73-A18390606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4547" y="2406589"/>
                <a:ext cx="405841" cy="405275"/>
              </a:xfrm>
              <a:custGeom>
                <a:avLst/>
                <a:gdLst>
                  <a:gd name="connsiteX0" fmla="*/ 126452 w 606933"/>
                  <a:gd name="connsiteY0" fmla="*/ 239923 h 606087"/>
                  <a:gd name="connsiteX1" fmla="*/ 191364 w 606933"/>
                  <a:gd name="connsiteY1" fmla="*/ 239923 h 606087"/>
                  <a:gd name="connsiteX2" fmla="*/ 289791 w 606933"/>
                  <a:gd name="connsiteY2" fmla="*/ 336874 h 606087"/>
                  <a:gd name="connsiteX3" fmla="*/ 303467 w 606933"/>
                  <a:gd name="connsiteY3" fmla="*/ 345627 h 606087"/>
                  <a:gd name="connsiteX4" fmla="*/ 317142 w 606933"/>
                  <a:gd name="connsiteY4" fmla="*/ 336874 h 606087"/>
                  <a:gd name="connsiteX5" fmla="*/ 415569 w 606933"/>
                  <a:gd name="connsiteY5" fmla="*/ 239923 h 606087"/>
                  <a:gd name="connsiteX6" fmla="*/ 480481 w 606933"/>
                  <a:gd name="connsiteY6" fmla="*/ 239923 h 606087"/>
                  <a:gd name="connsiteX7" fmla="*/ 480481 w 606933"/>
                  <a:gd name="connsiteY7" fmla="*/ 404009 h 606087"/>
                  <a:gd name="connsiteX8" fmla="*/ 316083 w 606933"/>
                  <a:gd name="connsiteY8" fmla="*/ 404009 h 606087"/>
                  <a:gd name="connsiteX9" fmla="*/ 316083 w 606933"/>
                  <a:gd name="connsiteY9" fmla="*/ 441905 h 606087"/>
                  <a:gd name="connsiteX10" fmla="*/ 568988 w 606933"/>
                  <a:gd name="connsiteY10" fmla="*/ 441905 h 606087"/>
                  <a:gd name="connsiteX11" fmla="*/ 568988 w 606933"/>
                  <a:gd name="connsiteY11" fmla="*/ 505096 h 606087"/>
                  <a:gd name="connsiteX12" fmla="*/ 606933 w 606933"/>
                  <a:gd name="connsiteY12" fmla="*/ 505096 h 606087"/>
                  <a:gd name="connsiteX13" fmla="*/ 606933 w 606933"/>
                  <a:gd name="connsiteY13" fmla="*/ 606087 h 606087"/>
                  <a:gd name="connsiteX14" fmla="*/ 505714 w 606933"/>
                  <a:gd name="connsiteY14" fmla="*/ 606087 h 606087"/>
                  <a:gd name="connsiteX15" fmla="*/ 505714 w 606933"/>
                  <a:gd name="connsiteY15" fmla="*/ 505096 h 606087"/>
                  <a:gd name="connsiteX16" fmla="*/ 543659 w 606933"/>
                  <a:gd name="connsiteY16" fmla="*/ 505096 h 606087"/>
                  <a:gd name="connsiteX17" fmla="*/ 543659 w 606933"/>
                  <a:gd name="connsiteY17" fmla="*/ 467105 h 606087"/>
                  <a:gd name="connsiteX18" fmla="*/ 316083 w 606933"/>
                  <a:gd name="connsiteY18" fmla="*/ 467105 h 606087"/>
                  <a:gd name="connsiteX19" fmla="*/ 316083 w 606933"/>
                  <a:gd name="connsiteY19" fmla="*/ 505096 h 606087"/>
                  <a:gd name="connsiteX20" fmla="*/ 354028 w 606933"/>
                  <a:gd name="connsiteY20" fmla="*/ 505096 h 606087"/>
                  <a:gd name="connsiteX21" fmla="*/ 354028 w 606933"/>
                  <a:gd name="connsiteY21" fmla="*/ 606087 h 606087"/>
                  <a:gd name="connsiteX22" fmla="*/ 252905 w 606933"/>
                  <a:gd name="connsiteY22" fmla="*/ 606087 h 606087"/>
                  <a:gd name="connsiteX23" fmla="*/ 252905 w 606933"/>
                  <a:gd name="connsiteY23" fmla="*/ 505096 h 606087"/>
                  <a:gd name="connsiteX24" fmla="*/ 290850 w 606933"/>
                  <a:gd name="connsiteY24" fmla="*/ 505096 h 606087"/>
                  <a:gd name="connsiteX25" fmla="*/ 290850 w 606933"/>
                  <a:gd name="connsiteY25" fmla="*/ 467105 h 606087"/>
                  <a:gd name="connsiteX26" fmla="*/ 63274 w 606933"/>
                  <a:gd name="connsiteY26" fmla="*/ 467105 h 606087"/>
                  <a:gd name="connsiteX27" fmla="*/ 63274 w 606933"/>
                  <a:gd name="connsiteY27" fmla="*/ 505096 h 606087"/>
                  <a:gd name="connsiteX28" fmla="*/ 101123 w 606933"/>
                  <a:gd name="connsiteY28" fmla="*/ 505096 h 606087"/>
                  <a:gd name="connsiteX29" fmla="*/ 101123 w 606933"/>
                  <a:gd name="connsiteY29" fmla="*/ 606087 h 606087"/>
                  <a:gd name="connsiteX30" fmla="*/ 0 w 606933"/>
                  <a:gd name="connsiteY30" fmla="*/ 606087 h 606087"/>
                  <a:gd name="connsiteX31" fmla="*/ 0 w 606933"/>
                  <a:gd name="connsiteY31" fmla="*/ 505096 h 606087"/>
                  <a:gd name="connsiteX32" fmla="*/ 37945 w 606933"/>
                  <a:gd name="connsiteY32" fmla="*/ 505096 h 606087"/>
                  <a:gd name="connsiteX33" fmla="*/ 37945 w 606933"/>
                  <a:gd name="connsiteY33" fmla="*/ 441905 h 606087"/>
                  <a:gd name="connsiteX34" fmla="*/ 290850 w 606933"/>
                  <a:gd name="connsiteY34" fmla="*/ 441905 h 606087"/>
                  <a:gd name="connsiteX35" fmla="*/ 290850 w 606933"/>
                  <a:gd name="connsiteY35" fmla="*/ 404009 h 606087"/>
                  <a:gd name="connsiteX36" fmla="*/ 126452 w 606933"/>
                  <a:gd name="connsiteY36" fmla="*/ 404009 h 606087"/>
                  <a:gd name="connsiteX37" fmla="*/ 303502 w 606933"/>
                  <a:gd name="connsiteY37" fmla="*/ 71264 h 606087"/>
                  <a:gd name="connsiteX38" fmla="*/ 250822 w 606933"/>
                  <a:gd name="connsiteY38" fmla="*/ 122140 h 606087"/>
                  <a:gd name="connsiteX39" fmla="*/ 303502 w 606933"/>
                  <a:gd name="connsiteY39" fmla="*/ 173111 h 606087"/>
                  <a:gd name="connsiteX40" fmla="*/ 356183 w 606933"/>
                  <a:gd name="connsiteY40" fmla="*/ 122140 h 606087"/>
                  <a:gd name="connsiteX41" fmla="*/ 303502 w 606933"/>
                  <a:gd name="connsiteY41" fmla="*/ 71264 h 606087"/>
                  <a:gd name="connsiteX42" fmla="*/ 303502 w 606933"/>
                  <a:gd name="connsiteY42" fmla="*/ 0 h 606087"/>
                  <a:gd name="connsiteX43" fmla="*/ 429955 w 606933"/>
                  <a:gd name="connsiteY43" fmla="*/ 122140 h 606087"/>
                  <a:gd name="connsiteX44" fmla="*/ 303502 w 606933"/>
                  <a:gd name="connsiteY44" fmla="*/ 315639 h 606087"/>
                  <a:gd name="connsiteX45" fmla="*/ 177049 w 606933"/>
                  <a:gd name="connsiteY45" fmla="*/ 122140 h 606087"/>
                  <a:gd name="connsiteX46" fmla="*/ 303502 w 606933"/>
                  <a:gd name="connsiteY46" fmla="*/ 0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6933" h="606087">
                    <a:moveTo>
                      <a:pt x="126452" y="239923"/>
                    </a:moveTo>
                    <a:lnTo>
                      <a:pt x="191364" y="239923"/>
                    </a:lnTo>
                    <a:cubicBezTo>
                      <a:pt x="230851" y="298209"/>
                      <a:pt x="286131" y="334566"/>
                      <a:pt x="289791" y="336874"/>
                    </a:cubicBezTo>
                    <a:lnTo>
                      <a:pt x="303467" y="345627"/>
                    </a:lnTo>
                    <a:lnTo>
                      <a:pt x="317142" y="336874"/>
                    </a:lnTo>
                    <a:cubicBezTo>
                      <a:pt x="320802" y="334566"/>
                      <a:pt x="376083" y="298209"/>
                      <a:pt x="415569" y="239923"/>
                    </a:cubicBezTo>
                    <a:lnTo>
                      <a:pt x="480481" y="239923"/>
                    </a:lnTo>
                    <a:lnTo>
                      <a:pt x="480481" y="404009"/>
                    </a:lnTo>
                    <a:lnTo>
                      <a:pt x="316083" y="404009"/>
                    </a:lnTo>
                    <a:lnTo>
                      <a:pt x="316083" y="441905"/>
                    </a:lnTo>
                    <a:lnTo>
                      <a:pt x="568988" y="441905"/>
                    </a:lnTo>
                    <a:lnTo>
                      <a:pt x="568988" y="505096"/>
                    </a:lnTo>
                    <a:lnTo>
                      <a:pt x="606933" y="505096"/>
                    </a:lnTo>
                    <a:lnTo>
                      <a:pt x="606933" y="606087"/>
                    </a:lnTo>
                    <a:lnTo>
                      <a:pt x="505714" y="606087"/>
                    </a:lnTo>
                    <a:lnTo>
                      <a:pt x="505714" y="505096"/>
                    </a:lnTo>
                    <a:lnTo>
                      <a:pt x="543659" y="505096"/>
                    </a:lnTo>
                    <a:lnTo>
                      <a:pt x="543659" y="467105"/>
                    </a:lnTo>
                    <a:lnTo>
                      <a:pt x="316083" y="467105"/>
                    </a:lnTo>
                    <a:lnTo>
                      <a:pt x="316083" y="505096"/>
                    </a:lnTo>
                    <a:lnTo>
                      <a:pt x="354028" y="505096"/>
                    </a:lnTo>
                    <a:lnTo>
                      <a:pt x="354028" y="606087"/>
                    </a:lnTo>
                    <a:lnTo>
                      <a:pt x="252905" y="606087"/>
                    </a:lnTo>
                    <a:lnTo>
                      <a:pt x="252905" y="505096"/>
                    </a:lnTo>
                    <a:lnTo>
                      <a:pt x="290850" y="505096"/>
                    </a:lnTo>
                    <a:lnTo>
                      <a:pt x="290850" y="467105"/>
                    </a:lnTo>
                    <a:lnTo>
                      <a:pt x="63274" y="467105"/>
                    </a:lnTo>
                    <a:lnTo>
                      <a:pt x="63274" y="505096"/>
                    </a:lnTo>
                    <a:lnTo>
                      <a:pt x="101123" y="505096"/>
                    </a:lnTo>
                    <a:lnTo>
                      <a:pt x="101123" y="606087"/>
                    </a:lnTo>
                    <a:lnTo>
                      <a:pt x="0" y="606087"/>
                    </a:lnTo>
                    <a:lnTo>
                      <a:pt x="0" y="505096"/>
                    </a:lnTo>
                    <a:lnTo>
                      <a:pt x="37945" y="505096"/>
                    </a:lnTo>
                    <a:lnTo>
                      <a:pt x="37945" y="441905"/>
                    </a:lnTo>
                    <a:lnTo>
                      <a:pt x="290850" y="441905"/>
                    </a:lnTo>
                    <a:lnTo>
                      <a:pt x="290850" y="404009"/>
                    </a:lnTo>
                    <a:lnTo>
                      <a:pt x="126452" y="404009"/>
                    </a:lnTo>
                    <a:close/>
                    <a:moveTo>
                      <a:pt x="303502" y="71264"/>
                    </a:moveTo>
                    <a:cubicBezTo>
                      <a:pt x="274417" y="71264"/>
                      <a:pt x="250822" y="94057"/>
                      <a:pt x="250822" y="122140"/>
                    </a:cubicBezTo>
                    <a:cubicBezTo>
                      <a:pt x="250822" y="150318"/>
                      <a:pt x="274417" y="173111"/>
                      <a:pt x="303502" y="173111"/>
                    </a:cubicBezTo>
                    <a:cubicBezTo>
                      <a:pt x="332587" y="173111"/>
                      <a:pt x="356183" y="150318"/>
                      <a:pt x="356183" y="122140"/>
                    </a:cubicBezTo>
                    <a:cubicBezTo>
                      <a:pt x="356183" y="94057"/>
                      <a:pt x="332587" y="71264"/>
                      <a:pt x="303502" y="71264"/>
                    </a:cubicBezTo>
                    <a:close/>
                    <a:moveTo>
                      <a:pt x="303502" y="0"/>
                    </a:moveTo>
                    <a:cubicBezTo>
                      <a:pt x="373326" y="0"/>
                      <a:pt x="429955" y="54723"/>
                      <a:pt x="429955" y="122140"/>
                    </a:cubicBezTo>
                    <a:cubicBezTo>
                      <a:pt x="429955" y="234181"/>
                      <a:pt x="303502" y="315639"/>
                      <a:pt x="303502" y="315639"/>
                    </a:cubicBezTo>
                    <a:cubicBezTo>
                      <a:pt x="303502" y="315639"/>
                      <a:pt x="177049" y="234181"/>
                      <a:pt x="177049" y="122140"/>
                    </a:cubicBezTo>
                    <a:cubicBezTo>
                      <a:pt x="177049" y="54723"/>
                      <a:pt x="233679" y="0"/>
                      <a:pt x="3035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文本框 10">
                <a:extLst>
                  <a:ext uri="{FF2B5EF4-FFF2-40B4-BE49-F238E27FC236}">
                    <a16:creationId xmlns:a16="http://schemas.microsoft.com/office/drawing/2014/main" id="{EEB2DA01-1380-43F6-B8C0-6AD1DC1DE086}"/>
                  </a:ext>
                </a:extLst>
              </p:cNvPr>
              <p:cNvSpPr txBox="1"/>
              <p:nvPr/>
            </p:nvSpPr>
            <p:spPr>
              <a:xfrm>
                <a:off x="4291850" y="3168945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3200" b="1" dirty="0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rPr>
                  <a:t>病毒扫描框架</a:t>
                </a: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D042202-A3B7-4989-8249-C30D6C363FCE}"/>
                </a:ext>
              </a:extLst>
            </p:cNvPr>
            <p:cNvGrpSpPr/>
            <p:nvPr/>
          </p:nvGrpSpPr>
          <p:grpSpPr>
            <a:xfrm>
              <a:off x="6768695" y="3984962"/>
              <a:ext cx="1575278" cy="1649957"/>
              <a:chOff x="6435823" y="2425702"/>
              <a:chExt cx="1575278" cy="1649957"/>
            </a:xfrm>
          </p:grpSpPr>
          <p:sp>
            <p:nvSpPr>
              <p:cNvPr id="18" name="任意多边形: 形状 12">
                <a:extLst>
                  <a:ext uri="{FF2B5EF4-FFF2-40B4-BE49-F238E27FC236}">
                    <a16:creationId xmlns:a16="http://schemas.microsoft.com/office/drawing/2014/main" id="{687AAF91-7754-4F55-BE2E-9B59EB734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0058" y="2425702"/>
                <a:ext cx="405841" cy="367048"/>
              </a:xfrm>
              <a:custGeom>
                <a:avLst/>
                <a:gdLst>
                  <a:gd name="connsiteX0" fmla="*/ 503202 w 607568"/>
                  <a:gd name="connsiteY0" fmla="*/ 459310 h 549494"/>
                  <a:gd name="connsiteX1" fmla="*/ 548364 w 607568"/>
                  <a:gd name="connsiteY1" fmla="*/ 504402 h 549494"/>
                  <a:gd name="connsiteX2" fmla="*/ 503202 w 607568"/>
                  <a:gd name="connsiteY2" fmla="*/ 549494 h 549494"/>
                  <a:gd name="connsiteX3" fmla="*/ 458040 w 607568"/>
                  <a:gd name="connsiteY3" fmla="*/ 504402 h 549494"/>
                  <a:gd name="connsiteX4" fmla="*/ 503202 w 607568"/>
                  <a:gd name="connsiteY4" fmla="*/ 459310 h 549494"/>
                  <a:gd name="connsiteX5" fmla="*/ 197795 w 607568"/>
                  <a:gd name="connsiteY5" fmla="*/ 459310 h 549494"/>
                  <a:gd name="connsiteX6" fmla="*/ 242957 w 607568"/>
                  <a:gd name="connsiteY6" fmla="*/ 504402 h 549494"/>
                  <a:gd name="connsiteX7" fmla="*/ 197795 w 607568"/>
                  <a:gd name="connsiteY7" fmla="*/ 549494 h 549494"/>
                  <a:gd name="connsiteX8" fmla="*/ 152633 w 607568"/>
                  <a:gd name="connsiteY8" fmla="*/ 504402 h 549494"/>
                  <a:gd name="connsiteX9" fmla="*/ 197795 w 607568"/>
                  <a:gd name="connsiteY9" fmla="*/ 459310 h 549494"/>
                  <a:gd name="connsiteX10" fmla="*/ 143318 w 607568"/>
                  <a:gd name="connsiteY10" fmla="*/ 390791 h 549494"/>
                  <a:gd name="connsiteX11" fmla="*/ 554573 w 607568"/>
                  <a:gd name="connsiteY11" fmla="*/ 390791 h 549494"/>
                  <a:gd name="connsiteX12" fmla="*/ 554573 w 607568"/>
                  <a:gd name="connsiteY12" fmla="*/ 437435 h 549494"/>
                  <a:gd name="connsiteX13" fmla="*/ 143318 w 607568"/>
                  <a:gd name="connsiteY13" fmla="*/ 437435 h 549494"/>
                  <a:gd name="connsiteX14" fmla="*/ 115304 w 607568"/>
                  <a:gd name="connsiteY14" fmla="*/ 313028 h 549494"/>
                  <a:gd name="connsiteX15" fmla="*/ 582659 w 607568"/>
                  <a:gd name="connsiteY15" fmla="*/ 313028 h 549494"/>
                  <a:gd name="connsiteX16" fmla="*/ 582659 w 607568"/>
                  <a:gd name="connsiteY16" fmla="*/ 359672 h 549494"/>
                  <a:gd name="connsiteX17" fmla="*/ 115304 w 607568"/>
                  <a:gd name="connsiteY17" fmla="*/ 359672 h 549494"/>
                  <a:gd name="connsiteX18" fmla="*/ 0 w 607568"/>
                  <a:gd name="connsiteY18" fmla="*/ 169922 h 549494"/>
                  <a:gd name="connsiteX19" fmla="*/ 78962 w 607568"/>
                  <a:gd name="connsiteY19" fmla="*/ 169922 h 549494"/>
                  <a:gd name="connsiteX20" fmla="*/ 108516 w 607568"/>
                  <a:gd name="connsiteY20" fmla="*/ 235254 h 549494"/>
                  <a:gd name="connsiteX21" fmla="*/ 607568 w 607568"/>
                  <a:gd name="connsiteY21" fmla="*/ 235254 h 549494"/>
                  <a:gd name="connsiteX22" fmla="*/ 607568 w 607568"/>
                  <a:gd name="connsiteY22" fmla="*/ 281909 h 549494"/>
                  <a:gd name="connsiteX23" fmla="*/ 78428 w 607568"/>
                  <a:gd name="connsiteY23" fmla="*/ 281909 h 549494"/>
                  <a:gd name="connsiteX24" fmla="*/ 48798 w 607568"/>
                  <a:gd name="connsiteY24" fmla="*/ 216577 h 549494"/>
                  <a:gd name="connsiteX25" fmla="*/ 0 w 607568"/>
                  <a:gd name="connsiteY25" fmla="*/ 216577 h 549494"/>
                  <a:gd name="connsiteX26" fmla="*/ 257720 w 607568"/>
                  <a:gd name="connsiteY26" fmla="*/ 0 h 549494"/>
                  <a:gd name="connsiteX27" fmla="*/ 254207 w 607568"/>
                  <a:gd name="connsiteY27" fmla="*/ 30201 h 549494"/>
                  <a:gd name="connsiteX28" fmla="*/ 407797 w 607568"/>
                  <a:gd name="connsiteY28" fmla="*/ 197372 h 549494"/>
                  <a:gd name="connsiteX29" fmla="*/ 241147 w 607568"/>
                  <a:gd name="connsiteY29" fmla="*/ 144063 h 549494"/>
                  <a:gd name="connsiteX30" fmla="*/ 237633 w 607568"/>
                  <a:gd name="connsiteY30" fmla="*/ 174264 h 549494"/>
                  <a:gd name="connsiteX31" fmla="*/ 115586 w 607568"/>
                  <a:gd name="connsiteY31" fmla="*/ 71993 h 54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568" h="549494">
                    <a:moveTo>
                      <a:pt x="503202" y="459310"/>
                    </a:moveTo>
                    <a:cubicBezTo>
                      <a:pt x="528144" y="459310"/>
                      <a:pt x="548364" y="479498"/>
                      <a:pt x="548364" y="504402"/>
                    </a:cubicBezTo>
                    <a:cubicBezTo>
                      <a:pt x="548364" y="529306"/>
                      <a:pt x="528144" y="549494"/>
                      <a:pt x="503202" y="549494"/>
                    </a:cubicBezTo>
                    <a:cubicBezTo>
                      <a:pt x="478260" y="549494"/>
                      <a:pt x="458040" y="529306"/>
                      <a:pt x="458040" y="504402"/>
                    </a:cubicBezTo>
                    <a:cubicBezTo>
                      <a:pt x="458040" y="479498"/>
                      <a:pt x="478260" y="459310"/>
                      <a:pt x="503202" y="459310"/>
                    </a:cubicBezTo>
                    <a:close/>
                    <a:moveTo>
                      <a:pt x="197795" y="459310"/>
                    </a:moveTo>
                    <a:cubicBezTo>
                      <a:pt x="222737" y="459310"/>
                      <a:pt x="242957" y="479498"/>
                      <a:pt x="242957" y="504402"/>
                    </a:cubicBezTo>
                    <a:cubicBezTo>
                      <a:pt x="242957" y="529306"/>
                      <a:pt x="222737" y="549494"/>
                      <a:pt x="197795" y="549494"/>
                    </a:cubicBezTo>
                    <a:cubicBezTo>
                      <a:pt x="172853" y="549494"/>
                      <a:pt x="152633" y="529306"/>
                      <a:pt x="152633" y="504402"/>
                    </a:cubicBezTo>
                    <a:cubicBezTo>
                      <a:pt x="152633" y="479498"/>
                      <a:pt x="172853" y="459310"/>
                      <a:pt x="197795" y="459310"/>
                    </a:cubicBezTo>
                    <a:close/>
                    <a:moveTo>
                      <a:pt x="143318" y="390791"/>
                    </a:moveTo>
                    <a:lnTo>
                      <a:pt x="554573" y="390791"/>
                    </a:lnTo>
                    <a:lnTo>
                      <a:pt x="554573" y="437435"/>
                    </a:lnTo>
                    <a:lnTo>
                      <a:pt x="143318" y="437435"/>
                    </a:lnTo>
                    <a:close/>
                    <a:moveTo>
                      <a:pt x="115304" y="313028"/>
                    </a:moveTo>
                    <a:lnTo>
                      <a:pt x="582659" y="313028"/>
                    </a:lnTo>
                    <a:lnTo>
                      <a:pt x="582659" y="359672"/>
                    </a:lnTo>
                    <a:lnTo>
                      <a:pt x="115304" y="359672"/>
                    </a:lnTo>
                    <a:close/>
                    <a:moveTo>
                      <a:pt x="0" y="169922"/>
                    </a:moveTo>
                    <a:lnTo>
                      <a:pt x="78962" y="169922"/>
                    </a:lnTo>
                    <a:lnTo>
                      <a:pt x="108516" y="235254"/>
                    </a:lnTo>
                    <a:lnTo>
                      <a:pt x="607568" y="235254"/>
                    </a:lnTo>
                    <a:lnTo>
                      <a:pt x="607568" y="281909"/>
                    </a:lnTo>
                    <a:lnTo>
                      <a:pt x="78428" y="281909"/>
                    </a:lnTo>
                    <a:lnTo>
                      <a:pt x="48798" y="216577"/>
                    </a:lnTo>
                    <a:lnTo>
                      <a:pt x="0" y="216577"/>
                    </a:lnTo>
                    <a:close/>
                    <a:moveTo>
                      <a:pt x="257720" y="0"/>
                    </a:moveTo>
                    <a:lnTo>
                      <a:pt x="254207" y="30201"/>
                    </a:lnTo>
                    <a:cubicBezTo>
                      <a:pt x="405964" y="47665"/>
                      <a:pt x="407797" y="197372"/>
                      <a:pt x="407797" y="197372"/>
                    </a:cubicBezTo>
                    <a:cubicBezTo>
                      <a:pt x="407797" y="197372"/>
                      <a:pt x="364340" y="158248"/>
                      <a:pt x="241147" y="144063"/>
                    </a:cubicBezTo>
                    <a:lnTo>
                      <a:pt x="237633" y="174264"/>
                    </a:lnTo>
                    <a:lnTo>
                      <a:pt x="115586" y="7199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文本框 13">
                <a:extLst>
                  <a:ext uri="{FF2B5EF4-FFF2-40B4-BE49-F238E27FC236}">
                    <a16:creationId xmlns:a16="http://schemas.microsoft.com/office/drawing/2014/main" id="{27BDC4CC-65A3-49E2-8326-245179D3255F}"/>
                  </a:ext>
                </a:extLst>
              </p:cNvPr>
              <p:cNvSpPr txBox="1"/>
              <p:nvPr/>
            </p:nvSpPr>
            <p:spPr>
              <a:xfrm>
                <a:off x="6435823" y="3327508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3200" b="1" dirty="0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rPr>
                  <a:t>多线程框架</a:t>
                </a:r>
              </a:p>
              <a:p>
                <a:pPr algn="ctr"/>
                <a:endParaRPr lang="zh-CN" altLang="en-US" sz="3200" b="1" dirty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D36DA44-12D4-4AF5-9002-9EE8F470198F}"/>
                </a:ext>
              </a:extLst>
            </p:cNvPr>
            <p:cNvGrpSpPr/>
            <p:nvPr/>
          </p:nvGrpSpPr>
          <p:grpSpPr>
            <a:xfrm>
              <a:off x="9355499" y="3429000"/>
              <a:ext cx="1575278" cy="1651021"/>
              <a:chOff x="8624949" y="2406306"/>
              <a:chExt cx="1575278" cy="1651021"/>
            </a:xfrm>
          </p:grpSpPr>
          <p:sp>
            <p:nvSpPr>
              <p:cNvPr id="16" name="任意多边形: 形状 17">
                <a:extLst>
                  <a:ext uri="{FF2B5EF4-FFF2-40B4-BE49-F238E27FC236}">
                    <a16:creationId xmlns:a16="http://schemas.microsoft.com/office/drawing/2014/main" id="{C518C1F0-D6E4-42B6-AF9F-9893CEC4E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1517" y="2406306"/>
                <a:ext cx="357945" cy="405841"/>
              </a:xfrm>
              <a:custGeom>
                <a:avLst/>
                <a:gdLst>
                  <a:gd name="T0" fmla="*/ 2125 w 2288"/>
                  <a:gd name="T1" fmla="*/ 924 h 2598"/>
                  <a:gd name="T2" fmla="*/ 1863 w 2288"/>
                  <a:gd name="T3" fmla="*/ 1258 h 2598"/>
                  <a:gd name="T4" fmla="*/ 1848 w 2288"/>
                  <a:gd name="T5" fmla="*/ 1586 h 2598"/>
                  <a:gd name="T6" fmla="*/ 1899 w 2288"/>
                  <a:gd name="T7" fmla="*/ 1716 h 2598"/>
                  <a:gd name="T8" fmla="*/ 1211 w 2288"/>
                  <a:gd name="T9" fmla="*/ 2079 h 2598"/>
                  <a:gd name="T10" fmla="*/ 1176 w 2288"/>
                  <a:gd name="T11" fmla="*/ 2038 h 2598"/>
                  <a:gd name="T12" fmla="*/ 1200 w 2288"/>
                  <a:gd name="T13" fmla="*/ 965 h 2598"/>
                  <a:gd name="T14" fmla="*/ 1409 w 2288"/>
                  <a:gd name="T15" fmla="*/ 1012 h 2598"/>
                  <a:gd name="T16" fmla="*/ 1522 w 2288"/>
                  <a:gd name="T17" fmla="*/ 978 h 2598"/>
                  <a:gd name="T18" fmla="*/ 1526 w 2288"/>
                  <a:gd name="T19" fmla="*/ 847 h 2598"/>
                  <a:gd name="T20" fmla="*/ 1387 w 2288"/>
                  <a:gd name="T21" fmla="*/ 828 h 2598"/>
                  <a:gd name="T22" fmla="*/ 1193 w 2288"/>
                  <a:gd name="T23" fmla="*/ 584 h 2598"/>
                  <a:gd name="T24" fmla="*/ 1375 w 2288"/>
                  <a:gd name="T25" fmla="*/ 124 h 2598"/>
                  <a:gd name="T26" fmla="*/ 1109 w 2288"/>
                  <a:gd name="T27" fmla="*/ 37 h 2598"/>
                  <a:gd name="T28" fmla="*/ 1013 w 2288"/>
                  <a:gd name="T29" fmla="*/ 570 h 2598"/>
                  <a:gd name="T30" fmla="*/ 1056 w 2288"/>
                  <a:gd name="T31" fmla="*/ 808 h 2598"/>
                  <a:gd name="T32" fmla="*/ 891 w 2288"/>
                  <a:gd name="T33" fmla="*/ 784 h 2598"/>
                  <a:gd name="T34" fmla="*/ 748 w 2288"/>
                  <a:gd name="T35" fmla="*/ 921 h 2598"/>
                  <a:gd name="T36" fmla="*/ 899 w 2288"/>
                  <a:gd name="T37" fmla="*/ 946 h 2598"/>
                  <a:gd name="T38" fmla="*/ 1024 w 2288"/>
                  <a:gd name="T39" fmla="*/ 1479 h 2598"/>
                  <a:gd name="T40" fmla="*/ 1022 w 2288"/>
                  <a:gd name="T41" fmla="*/ 2081 h 2598"/>
                  <a:gd name="T42" fmla="*/ 434 w 2288"/>
                  <a:gd name="T43" fmla="*/ 1569 h 2598"/>
                  <a:gd name="T44" fmla="*/ 395 w 2288"/>
                  <a:gd name="T45" fmla="*/ 1470 h 2598"/>
                  <a:gd name="T46" fmla="*/ 88 w 2288"/>
                  <a:gd name="T47" fmla="*/ 1148 h 2598"/>
                  <a:gd name="T48" fmla="*/ 101 w 2288"/>
                  <a:gd name="T49" fmla="*/ 1658 h 2598"/>
                  <a:gd name="T50" fmla="*/ 906 w 2288"/>
                  <a:gd name="T51" fmla="*/ 2228 h 2598"/>
                  <a:gd name="T52" fmla="*/ 1177 w 2288"/>
                  <a:gd name="T53" fmla="*/ 2500 h 2598"/>
                  <a:gd name="T54" fmla="*/ 1223 w 2288"/>
                  <a:gd name="T55" fmla="*/ 2405 h 2598"/>
                  <a:gd name="T56" fmla="*/ 1273 w 2288"/>
                  <a:gd name="T57" fmla="*/ 2328 h 2598"/>
                  <a:gd name="T58" fmla="*/ 1280 w 2288"/>
                  <a:gd name="T59" fmla="*/ 2234 h 2598"/>
                  <a:gd name="T60" fmla="*/ 2094 w 2288"/>
                  <a:gd name="T61" fmla="*/ 1624 h 2598"/>
                  <a:gd name="T62" fmla="*/ 2274 w 2288"/>
                  <a:gd name="T63" fmla="*/ 1517 h 2598"/>
                  <a:gd name="T64" fmla="*/ 1065 w 2288"/>
                  <a:gd name="T65" fmla="*/ 420 h 2598"/>
                  <a:gd name="T66" fmla="*/ 1131 w 2288"/>
                  <a:gd name="T67" fmla="*/ 148 h 2598"/>
                  <a:gd name="T68" fmla="*/ 1165 w 2288"/>
                  <a:gd name="T69" fmla="*/ 430 h 2598"/>
                  <a:gd name="T70" fmla="*/ 1065 w 2288"/>
                  <a:gd name="T71" fmla="*/ 420 h 2598"/>
                  <a:gd name="T72" fmla="*/ 1040 w 2288"/>
                  <a:gd name="T73" fmla="*/ 2287 h 2598"/>
                  <a:gd name="T74" fmla="*/ 1032 w 2288"/>
                  <a:gd name="T75" fmla="*/ 2241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8" h="2598">
                    <a:moveTo>
                      <a:pt x="2281" y="1465"/>
                    </a:moveTo>
                    <a:cubicBezTo>
                      <a:pt x="2220" y="1286"/>
                      <a:pt x="2159" y="1111"/>
                      <a:pt x="2125" y="924"/>
                    </a:cubicBezTo>
                    <a:cubicBezTo>
                      <a:pt x="2112" y="850"/>
                      <a:pt x="2015" y="868"/>
                      <a:pt x="1992" y="924"/>
                    </a:cubicBezTo>
                    <a:cubicBezTo>
                      <a:pt x="1948" y="1035"/>
                      <a:pt x="1904" y="1146"/>
                      <a:pt x="1863" y="1258"/>
                    </a:cubicBezTo>
                    <a:cubicBezTo>
                      <a:pt x="1840" y="1319"/>
                      <a:pt x="1790" y="1411"/>
                      <a:pt x="1809" y="1480"/>
                    </a:cubicBezTo>
                    <a:cubicBezTo>
                      <a:pt x="1783" y="1516"/>
                      <a:pt x="1783" y="1565"/>
                      <a:pt x="1848" y="1586"/>
                    </a:cubicBezTo>
                    <a:cubicBezTo>
                      <a:pt x="1878" y="1596"/>
                      <a:pt x="1908" y="1602"/>
                      <a:pt x="1938" y="1607"/>
                    </a:cubicBezTo>
                    <a:cubicBezTo>
                      <a:pt x="1927" y="1644"/>
                      <a:pt x="1916" y="1681"/>
                      <a:pt x="1899" y="1716"/>
                    </a:cubicBezTo>
                    <a:cubicBezTo>
                      <a:pt x="1861" y="1789"/>
                      <a:pt x="1799" y="1850"/>
                      <a:pt x="1734" y="1899"/>
                    </a:cubicBezTo>
                    <a:cubicBezTo>
                      <a:pt x="1586" y="2012"/>
                      <a:pt x="1393" y="2062"/>
                      <a:pt x="1211" y="2079"/>
                    </a:cubicBezTo>
                    <a:cubicBezTo>
                      <a:pt x="1201" y="2080"/>
                      <a:pt x="1190" y="2080"/>
                      <a:pt x="1180" y="2081"/>
                    </a:cubicBezTo>
                    <a:cubicBezTo>
                      <a:pt x="1178" y="2066"/>
                      <a:pt x="1177" y="2052"/>
                      <a:pt x="1176" y="2038"/>
                    </a:cubicBezTo>
                    <a:cubicBezTo>
                      <a:pt x="1167" y="1852"/>
                      <a:pt x="1173" y="1665"/>
                      <a:pt x="1178" y="1479"/>
                    </a:cubicBezTo>
                    <a:cubicBezTo>
                      <a:pt x="1183" y="1309"/>
                      <a:pt x="1195" y="1137"/>
                      <a:pt x="1200" y="965"/>
                    </a:cubicBezTo>
                    <a:cubicBezTo>
                      <a:pt x="1262" y="972"/>
                      <a:pt x="1326" y="981"/>
                      <a:pt x="1388" y="979"/>
                    </a:cubicBezTo>
                    <a:cubicBezTo>
                      <a:pt x="1391" y="992"/>
                      <a:pt x="1399" y="1003"/>
                      <a:pt x="1409" y="1012"/>
                    </a:cubicBezTo>
                    <a:cubicBezTo>
                      <a:pt x="1434" y="1041"/>
                      <a:pt x="1476" y="1041"/>
                      <a:pt x="1501" y="1012"/>
                    </a:cubicBezTo>
                    <a:cubicBezTo>
                      <a:pt x="1511" y="1003"/>
                      <a:pt x="1519" y="991"/>
                      <a:pt x="1522" y="978"/>
                    </a:cubicBezTo>
                    <a:cubicBezTo>
                      <a:pt x="1528" y="956"/>
                      <a:pt x="1526" y="931"/>
                      <a:pt x="1526" y="908"/>
                    </a:cubicBezTo>
                    <a:lnTo>
                      <a:pt x="1526" y="847"/>
                    </a:lnTo>
                    <a:cubicBezTo>
                      <a:pt x="1526" y="809"/>
                      <a:pt x="1493" y="776"/>
                      <a:pt x="1455" y="776"/>
                    </a:cubicBezTo>
                    <a:cubicBezTo>
                      <a:pt x="1423" y="776"/>
                      <a:pt x="1395" y="799"/>
                      <a:pt x="1387" y="828"/>
                    </a:cubicBezTo>
                    <a:cubicBezTo>
                      <a:pt x="1327" y="813"/>
                      <a:pt x="1264" y="812"/>
                      <a:pt x="1202" y="810"/>
                    </a:cubicBezTo>
                    <a:cubicBezTo>
                      <a:pt x="1202" y="735"/>
                      <a:pt x="1199" y="659"/>
                      <a:pt x="1193" y="584"/>
                    </a:cubicBezTo>
                    <a:cubicBezTo>
                      <a:pt x="1297" y="558"/>
                      <a:pt x="1391" y="480"/>
                      <a:pt x="1431" y="385"/>
                    </a:cubicBezTo>
                    <a:cubicBezTo>
                      <a:pt x="1470" y="292"/>
                      <a:pt x="1441" y="197"/>
                      <a:pt x="1375" y="124"/>
                    </a:cubicBezTo>
                    <a:cubicBezTo>
                      <a:pt x="1315" y="57"/>
                      <a:pt x="1196" y="0"/>
                      <a:pt x="1109" y="37"/>
                    </a:cubicBezTo>
                    <a:cubicBezTo>
                      <a:pt x="1109" y="37"/>
                      <a:pt x="1109" y="37"/>
                      <a:pt x="1109" y="37"/>
                    </a:cubicBezTo>
                    <a:cubicBezTo>
                      <a:pt x="988" y="48"/>
                      <a:pt x="885" y="127"/>
                      <a:pt x="860" y="255"/>
                    </a:cubicBezTo>
                    <a:cubicBezTo>
                      <a:pt x="837" y="376"/>
                      <a:pt x="900" y="516"/>
                      <a:pt x="1013" y="570"/>
                    </a:cubicBezTo>
                    <a:cubicBezTo>
                      <a:pt x="1033" y="580"/>
                      <a:pt x="1055" y="586"/>
                      <a:pt x="1077" y="590"/>
                    </a:cubicBezTo>
                    <a:cubicBezTo>
                      <a:pt x="1068" y="662"/>
                      <a:pt x="1062" y="735"/>
                      <a:pt x="1056" y="808"/>
                    </a:cubicBezTo>
                    <a:cubicBezTo>
                      <a:pt x="1001" y="808"/>
                      <a:pt x="947" y="810"/>
                      <a:pt x="892" y="813"/>
                    </a:cubicBezTo>
                    <a:cubicBezTo>
                      <a:pt x="892" y="803"/>
                      <a:pt x="891" y="793"/>
                      <a:pt x="891" y="784"/>
                    </a:cubicBezTo>
                    <a:cubicBezTo>
                      <a:pt x="896" y="691"/>
                      <a:pt x="748" y="690"/>
                      <a:pt x="747" y="784"/>
                    </a:cubicBezTo>
                    <a:cubicBezTo>
                      <a:pt x="747" y="829"/>
                      <a:pt x="742" y="876"/>
                      <a:pt x="748" y="921"/>
                    </a:cubicBezTo>
                    <a:cubicBezTo>
                      <a:pt x="756" y="983"/>
                      <a:pt x="811" y="1002"/>
                      <a:pt x="851" y="981"/>
                    </a:cubicBezTo>
                    <a:cubicBezTo>
                      <a:pt x="872" y="980"/>
                      <a:pt x="891" y="967"/>
                      <a:pt x="899" y="946"/>
                    </a:cubicBezTo>
                    <a:cubicBezTo>
                      <a:pt x="948" y="949"/>
                      <a:pt x="998" y="951"/>
                      <a:pt x="1047" y="954"/>
                    </a:cubicBezTo>
                    <a:cubicBezTo>
                      <a:pt x="1037" y="1129"/>
                      <a:pt x="1031" y="1305"/>
                      <a:pt x="1024" y="1479"/>
                    </a:cubicBezTo>
                    <a:cubicBezTo>
                      <a:pt x="1017" y="1665"/>
                      <a:pt x="1014" y="1851"/>
                      <a:pt x="1021" y="2038"/>
                    </a:cubicBezTo>
                    <a:cubicBezTo>
                      <a:pt x="1022" y="2051"/>
                      <a:pt x="1022" y="2066"/>
                      <a:pt x="1022" y="2081"/>
                    </a:cubicBezTo>
                    <a:cubicBezTo>
                      <a:pt x="722" y="2061"/>
                      <a:pt x="421" y="1927"/>
                      <a:pt x="289" y="1649"/>
                    </a:cubicBezTo>
                    <a:cubicBezTo>
                      <a:pt x="342" y="1639"/>
                      <a:pt x="422" y="1633"/>
                      <a:pt x="434" y="1569"/>
                    </a:cubicBezTo>
                    <a:cubicBezTo>
                      <a:pt x="439" y="1539"/>
                      <a:pt x="429" y="1506"/>
                      <a:pt x="402" y="1492"/>
                    </a:cubicBezTo>
                    <a:cubicBezTo>
                      <a:pt x="401" y="1485"/>
                      <a:pt x="399" y="1478"/>
                      <a:pt x="395" y="1470"/>
                    </a:cubicBezTo>
                    <a:cubicBezTo>
                      <a:pt x="338" y="1362"/>
                      <a:pt x="258" y="1263"/>
                      <a:pt x="215" y="1148"/>
                    </a:cubicBezTo>
                    <a:cubicBezTo>
                      <a:pt x="192" y="1085"/>
                      <a:pt x="111" y="1085"/>
                      <a:pt x="88" y="1148"/>
                    </a:cubicBezTo>
                    <a:cubicBezTo>
                      <a:pt x="29" y="1306"/>
                      <a:pt x="0" y="1457"/>
                      <a:pt x="39" y="1624"/>
                    </a:cubicBezTo>
                    <a:cubicBezTo>
                      <a:pt x="45" y="1653"/>
                      <a:pt x="75" y="1663"/>
                      <a:pt x="101" y="1658"/>
                    </a:cubicBezTo>
                    <a:cubicBezTo>
                      <a:pt x="125" y="1661"/>
                      <a:pt x="149" y="1661"/>
                      <a:pt x="172" y="1661"/>
                    </a:cubicBezTo>
                    <a:cubicBezTo>
                      <a:pt x="253" y="2008"/>
                      <a:pt x="572" y="2179"/>
                      <a:pt x="906" y="2228"/>
                    </a:cubicBezTo>
                    <a:cubicBezTo>
                      <a:pt x="931" y="2337"/>
                      <a:pt x="982" y="2443"/>
                      <a:pt x="1043" y="2536"/>
                    </a:cubicBezTo>
                    <a:cubicBezTo>
                      <a:pt x="1083" y="2598"/>
                      <a:pt x="1172" y="2572"/>
                      <a:pt x="1177" y="2500"/>
                    </a:cubicBezTo>
                    <a:cubicBezTo>
                      <a:pt x="1177" y="2509"/>
                      <a:pt x="1185" y="2477"/>
                      <a:pt x="1189" y="2468"/>
                    </a:cubicBezTo>
                    <a:cubicBezTo>
                      <a:pt x="1199" y="2446"/>
                      <a:pt x="1211" y="2426"/>
                      <a:pt x="1223" y="2405"/>
                    </a:cubicBezTo>
                    <a:cubicBezTo>
                      <a:pt x="1234" y="2386"/>
                      <a:pt x="1247" y="2368"/>
                      <a:pt x="1259" y="2349"/>
                    </a:cubicBezTo>
                    <a:cubicBezTo>
                      <a:pt x="1264" y="2342"/>
                      <a:pt x="1268" y="2335"/>
                      <a:pt x="1273" y="2328"/>
                    </a:cubicBezTo>
                    <a:cubicBezTo>
                      <a:pt x="1277" y="2322"/>
                      <a:pt x="1293" y="2305"/>
                      <a:pt x="1277" y="2322"/>
                    </a:cubicBezTo>
                    <a:cubicBezTo>
                      <a:pt x="1304" y="2294"/>
                      <a:pt x="1300" y="2258"/>
                      <a:pt x="1280" y="2234"/>
                    </a:cubicBezTo>
                    <a:cubicBezTo>
                      <a:pt x="1483" y="2210"/>
                      <a:pt x="1683" y="2139"/>
                      <a:pt x="1845" y="2015"/>
                    </a:cubicBezTo>
                    <a:cubicBezTo>
                      <a:pt x="1948" y="1936"/>
                      <a:pt x="2086" y="1773"/>
                      <a:pt x="2094" y="1624"/>
                    </a:cubicBezTo>
                    <a:cubicBezTo>
                      <a:pt x="2146" y="1628"/>
                      <a:pt x="2201" y="1630"/>
                      <a:pt x="2245" y="1609"/>
                    </a:cubicBezTo>
                    <a:cubicBezTo>
                      <a:pt x="2278" y="1594"/>
                      <a:pt x="2287" y="1550"/>
                      <a:pt x="2274" y="1517"/>
                    </a:cubicBezTo>
                    <a:cubicBezTo>
                      <a:pt x="2284" y="1503"/>
                      <a:pt x="2288" y="1485"/>
                      <a:pt x="2281" y="1465"/>
                    </a:cubicBezTo>
                    <a:close/>
                    <a:moveTo>
                      <a:pt x="1065" y="420"/>
                    </a:moveTo>
                    <a:cubicBezTo>
                      <a:pt x="1019" y="392"/>
                      <a:pt x="1002" y="323"/>
                      <a:pt x="1010" y="274"/>
                    </a:cubicBezTo>
                    <a:cubicBezTo>
                      <a:pt x="1021" y="207"/>
                      <a:pt x="1073" y="171"/>
                      <a:pt x="1131" y="148"/>
                    </a:cubicBezTo>
                    <a:cubicBezTo>
                      <a:pt x="1208" y="195"/>
                      <a:pt x="1340" y="234"/>
                      <a:pt x="1280" y="343"/>
                    </a:cubicBezTo>
                    <a:cubicBezTo>
                      <a:pt x="1258" y="383"/>
                      <a:pt x="1213" y="417"/>
                      <a:pt x="1165" y="430"/>
                    </a:cubicBezTo>
                    <a:cubicBezTo>
                      <a:pt x="1148" y="418"/>
                      <a:pt x="1121" y="420"/>
                      <a:pt x="1105" y="434"/>
                    </a:cubicBezTo>
                    <a:cubicBezTo>
                      <a:pt x="1091" y="432"/>
                      <a:pt x="1077" y="428"/>
                      <a:pt x="1065" y="420"/>
                    </a:cubicBezTo>
                    <a:close/>
                    <a:moveTo>
                      <a:pt x="1032" y="2241"/>
                    </a:moveTo>
                    <a:cubicBezTo>
                      <a:pt x="1034" y="2257"/>
                      <a:pt x="1037" y="2272"/>
                      <a:pt x="1040" y="2287"/>
                    </a:cubicBezTo>
                    <a:cubicBezTo>
                      <a:pt x="1029" y="2271"/>
                      <a:pt x="1019" y="2255"/>
                      <a:pt x="1010" y="2239"/>
                    </a:cubicBezTo>
                    <a:cubicBezTo>
                      <a:pt x="1017" y="2240"/>
                      <a:pt x="1025" y="2241"/>
                      <a:pt x="1032" y="22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文本框 18">
                <a:extLst>
                  <a:ext uri="{FF2B5EF4-FFF2-40B4-BE49-F238E27FC236}">
                    <a16:creationId xmlns:a16="http://schemas.microsoft.com/office/drawing/2014/main" id="{CAB560D5-01EA-49EF-902A-61057D6AE173}"/>
                  </a:ext>
                </a:extLst>
              </p:cNvPr>
              <p:cNvSpPr txBox="1"/>
              <p:nvPr/>
            </p:nvSpPr>
            <p:spPr>
              <a:xfrm>
                <a:off x="8624949" y="3309176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en-US" altLang="zh-CN" sz="3200" b="1" dirty="0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rPr>
                  <a:t> EXE </a:t>
                </a:r>
                <a:r>
                  <a:rPr lang="zh-CN" altLang="en-US" sz="3200" b="1" dirty="0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rPr>
                  <a:t>发布框架</a:t>
                </a:r>
              </a:p>
              <a:p>
                <a:pPr algn="ctr"/>
                <a:endParaRPr lang="zh-CN" altLang="en-US" sz="3200" b="1" dirty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756920" y="3169868"/>
            <a:ext cx="36285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56BEEC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C/S </a:t>
            </a:r>
            <a:r>
              <a:rPr lang="zh-CN" altLang="en-US" sz="2000" b="1" dirty="0">
                <a:solidFill>
                  <a:srgbClr val="56BEEC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是计算机软件协</a:t>
            </a:r>
            <a:endParaRPr lang="en-US" altLang="zh-CN" sz="2000" b="1" dirty="0">
              <a:solidFill>
                <a:srgbClr val="56BEEC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56BEEC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同工作的一种模式。</a:t>
            </a:r>
          </a:p>
        </p:txBody>
      </p:sp>
      <p:sp>
        <p:nvSpPr>
          <p:cNvPr id="25" name="矩形 24"/>
          <p:cNvSpPr/>
          <p:nvPr/>
        </p:nvSpPr>
        <p:spPr>
          <a:xfrm>
            <a:off x="3645694" y="2143928"/>
            <a:ext cx="32749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编撰相应病毒的文档（按照扫描类型进行引擎库划分）。 </a:t>
            </a:r>
          </a:p>
        </p:txBody>
      </p:sp>
      <p:sp>
        <p:nvSpPr>
          <p:cNvPr id="26" name="矩形 25"/>
          <p:cNvSpPr/>
          <p:nvPr/>
        </p:nvSpPr>
        <p:spPr>
          <a:xfrm>
            <a:off x="6653624" y="1368060"/>
            <a:ext cx="2928606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238ACB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项目的整体有一个主</a:t>
            </a:r>
            <a:endParaRPr lang="en-US" altLang="zh-CN" sz="2000" b="1" dirty="0">
              <a:solidFill>
                <a:srgbClr val="238ACB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238ACB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线程，七个子线程。</a:t>
            </a:r>
          </a:p>
        </p:txBody>
      </p:sp>
      <p:sp>
        <p:nvSpPr>
          <p:cNvPr id="27" name="矩形 26"/>
          <p:cNvSpPr/>
          <p:nvPr/>
        </p:nvSpPr>
        <p:spPr>
          <a:xfrm>
            <a:off x="8783522" y="1006796"/>
            <a:ext cx="29286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（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1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）主程序版本</a:t>
            </a:r>
            <a:endParaRPr lang="en-US" altLang="zh-CN" sz="20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（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2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）病毒库版本 </a:t>
            </a:r>
          </a:p>
          <a:p>
            <a:pPr algn="r">
              <a:lnSpc>
                <a:spcPct val="15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8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5810FD6C-7E50-4835-9FF3-7CC3463391C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9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47979B40-ED76-434A-ADFF-B2DF50ED71E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功能开发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DB36B2C-6480-4F64-8E76-CC1859734107}"/>
              </a:ext>
            </a:extLst>
          </p:cNvPr>
          <p:cNvSpPr txBox="1"/>
          <p:nvPr/>
        </p:nvSpPr>
        <p:spPr>
          <a:xfrm>
            <a:off x="1295400" y="173862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Development process and technology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C09DA6-3EEF-4B65-A0D2-6FF62DF56D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1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15c58f3c-2a52-43f8-9930-70ccd083cf6a"/>
          <p:cNvGrpSpPr>
            <a:grpSpLocks noChangeAspect="1"/>
          </p:cNvGrpSpPr>
          <p:nvPr/>
        </p:nvGrpSpPr>
        <p:grpSpPr>
          <a:xfrm>
            <a:off x="4152357" y="1521322"/>
            <a:ext cx="4198153" cy="5220580"/>
            <a:chOff x="4029668" y="1088740"/>
            <a:chExt cx="4198153" cy="5220580"/>
          </a:xfrm>
        </p:grpSpPr>
        <p:sp>
          <p:nvSpPr>
            <p:cNvPr id="8" name="Rectangle 51"/>
            <p:cNvSpPr/>
            <p:nvPr/>
          </p:nvSpPr>
          <p:spPr>
            <a:xfrm>
              <a:off x="5987988" y="1088740"/>
              <a:ext cx="45719" cy="5220580"/>
            </a:xfrm>
            <a:prstGeom prst="rect">
              <a:avLst/>
            </a:prstGeom>
            <a:solidFill>
              <a:schemeClr val="bg2">
                <a:lumMod val="10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3200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grpSp>
          <p:nvGrpSpPr>
            <p:cNvPr id="9" name="Group 36"/>
            <p:cNvGrpSpPr/>
            <p:nvPr/>
          </p:nvGrpSpPr>
          <p:grpSpPr>
            <a:xfrm>
              <a:off x="5531344" y="2564845"/>
              <a:ext cx="971272" cy="971272"/>
              <a:chOff x="4876779" y="2512148"/>
              <a:chExt cx="971272" cy="971272"/>
            </a:xfrm>
          </p:grpSpPr>
          <p:sp>
            <p:nvSpPr>
              <p:cNvPr id="30" name="Oval 8"/>
              <p:cNvSpPr/>
              <p:nvPr/>
            </p:nvSpPr>
            <p:spPr>
              <a:xfrm>
                <a:off x="4876779" y="2512148"/>
                <a:ext cx="971272" cy="9712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Oval 10"/>
              <p:cNvSpPr/>
              <p:nvPr/>
            </p:nvSpPr>
            <p:spPr>
              <a:xfrm>
                <a:off x="4993478" y="2628847"/>
                <a:ext cx="737874" cy="73787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: Shape 24"/>
              <p:cNvSpPr/>
              <p:nvPr/>
            </p:nvSpPr>
            <p:spPr>
              <a:xfrm>
                <a:off x="5223727" y="2794880"/>
                <a:ext cx="277375" cy="405807"/>
              </a:xfrm>
              <a:custGeom>
                <a:avLst/>
                <a:gdLst>
                  <a:gd name="connsiteX0" fmla="*/ 102012 w 208031"/>
                  <a:gd name="connsiteY0" fmla="*/ 264985 h 304355"/>
                  <a:gd name="connsiteX1" fmla="*/ 85817 w 208031"/>
                  <a:gd name="connsiteY1" fmla="*/ 283502 h 304355"/>
                  <a:gd name="connsiteX2" fmla="*/ 102012 w 208031"/>
                  <a:gd name="connsiteY2" fmla="*/ 302019 h 304355"/>
                  <a:gd name="connsiteX3" fmla="*/ 118207 w 208031"/>
                  <a:gd name="connsiteY3" fmla="*/ 283502 h 304355"/>
                  <a:gd name="connsiteX4" fmla="*/ 102012 w 208031"/>
                  <a:gd name="connsiteY4" fmla="*/ 264985 h 304355"/>
                  <a:gd name="connsiteX5" fmla="*/ 56997 w 208031"/>
                  <a:gd name="connsiteY5" fmla="*/ 57673 h 304355"/>
                  <a:gd name="connsiteX6" fmla="*/ 33778 w 208031"/>
                  <a:gd name="connsiteY6" fmla="*/ 80892 h 304355"/>
                  <a:gd name="connsiteX7" fmla="*/ 33778 w 208031"/>
                  <a:gd name="connsiteY7" fmla="*/ 231129 h 304355"/>
                  <a:gd name="connsiteX8" fmla="*/ 56997 w 208031"/>
                  <a:gd name="connsiteY8" fmla="*/ 254348 h 304355"/>
                  <a:gd name="connsiteX9" fmla="*/ 149871 w 208031"/>
                  <a:gd name="connsiteY9" fmla="*/ 254348 h 304355"/>
                  <a:gd name="connsiteX10" fmla="*/ 173090 w 208031"/>
                  <a:gd name="connsiteY10" fmla="*/ 231129 h 304355"/>
                  <a:gd name="connsiteX11" fmla="*/ 173090 w 208031"/>
                  <a:gd name="connsiteY11" fmla="*/ 80892 h 304355"/>
                  <a:gd name="connsiteX12" fmla="*/ 149871 w 208031"/>
                  <a:gd name="connsiteY12" fmla="*/ 57673 h 304355"/>
                  <a:gd name="connsiteX13" fmla="*/ 66050 w 208031"/>
                  <a:gd name="connsiteY13" fmla="*/ 20948 h 304355"/>
                  <a:gd name="connsiteX14" fmla="*/ 66050 w 208031"/>
                  <a:gd name="connsiteY14" fmla="*/ 29172 h 304355"/>
                  <a:gd name="connsiteX15" fmla="*/ 136737 w 208031"/>
                  <a:gd name="connsiteY15" fmla="*/ 29172 h 304355"/>
                  <a:gd name="connsiteX16" fmla="*/ 136737 w 208031"/>
                  <a:gd name="connsiteY16" fmla="*/ 20948 h 304355"/>
                  <a:gd name="connsiteX17" fmla="*/ 34673 w 208031"/>
                  <a:gd name="connsiteY17" fmla="*/ 0 h 304355"/>
                  <a:gd name="connsiteX18" fmla="*/ 173358 w 208031"/>
                  <a:gd name="connsiteY18" fmla="*/ 0 h 304355"/>
                  <a:gd name="connsiteX19" fmla="*/ 208031 w 208031"/>
                  <a:gd name="connsiteY19" fmla="*/ 34673 h 304355"/>
                  <a:gd name="connsiteX20" fmla="*/ 208031 w 208031"/>
                  <a:gd name="connsiteY20" fmla="*/ 269682 h 304355"/>
                  <a:gd name="connsiteX21" fmla="*/ 173358 w 208031"/>
                  <a:gd name="connsiteY21" fmla="*/ 304355 h 304355"/>
                  <a:gd name="connsiteX22" fmla="*/ 34673 w 208031"/>
                  <a:gd name="connsiteY22" fmla="*/ 304355 h 304355"/>
                  <a:gd name="connsiteX23" fmla="*/ 0 w 208031"/>
                  <a:gd name="connsiteY23" fmla="*/ 269682 h 304355"/>
                  <a:gd name="connsiteX24" fmla="*/ 0 w 208031"/>
                  <a:gd name="connsiteY24" fmla="*/ 34673 h 304355"/>
                  <a:gd name="connsiteX25" fmla="*/ 34673 w 208031"/>
                  <a:gd name="connsiteY25" fmla="*/ 0 h 30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8031" h="304355">
                    <a:moveTo>
                      <a:pt x="102012" y="264985"/>
                    </a:moveTo>
                    <a:cubicBezTo>
                      <a:pt x="93068" y="264985"/>
                      <a:pt x="85817" y="273275"/>
                      <a:pt x="85817" y="283502"/>
                    </a:cubicBezTo>
                    <a:cubicBezTo>
                      <a:pt x="85817" y="293729"/>
                      <a:pt x="93068" y="302019"/>
                      <a:pt x="102012" y="302019"/>
                    </a:cubicBezTo>
                    <a:cubicBezTo>
                      <a:pt x="110956" y="302019"/>
                      <a:pt x="118207" y="293729"/>
                      <a:pt x="118207" y="283502"/>
                    </a:cubicBezTo>
                    <a:cubicBezTo>
                      <a:pt x="118207" y="273275"/>
                      <a:pt x="110956" y="264985"/>
                      <a:pt x="102012" y="264985"/>
                    </a:cubicBezTo>
                    <a:close/>
                    <a:moveTo>
                      <a:pt x="56997" y="57673"/>
                    </a:moveTo>
                    <a:cubicBezTo>
                      <a:pt x="44174" y="57673"/>
                      <a:pt x="33778" y="68069"/>
                      <a:pt x="33778" y="80892"/>
                    </a:cubicBezTo>
                    <a:lnTo>
                      <a:pt x="33778" y="231129"/>
                    </a:lnTo>
                    <a:cubicBezTo>
                      <a:pt x="33778" y="243952"/>
                      <a:pt x="44174" y="254348"/>
                      <a:pt x="56997" y="254348"/>
                    </a:cubicBezTo>
                    <a:lnTo>
                      <a:pt x="149871" y="254348"/>
                    </a:lnTo>
                    <a:cubicBezTo>
                      <a:pt x="162694" y="254348"/>
                      <a:pt x="173090" y="243952"/>
                      <a:pt x="173090" y="231129"/>
                    </a:cubicBezTo>
                    <a:lnTo>
                      <a:pt x="173090" y="80892"/>
                    </a:lnTo>
                    <a:cubicBezTo>
                      <a:pt x="173090" y="68069"/>
                      <a:pt x="162694" y="57673"/>
                      <a:pt x="149871" y="57673"/>
                    </a:cubicBezTo>
                    <a:close/>
                    <a:moveTo>
                      <a:pt x="66050" y="20948"/>
                    </a:moveTo>
                    <a:lnTo>
                      <a:pt x="66050" y="29172"/>
                    </a:lnTo>
                    <a:lnTo>
                      <a:pt x="136737" y="29172"/>
                    </a:lnTo>
                    <a:lnTo>
                      <a:pt x="136737" y="20948"/>
                    </a:lnTo>
                    <a:close/>
                    <a:moveTo>
                      <a:pt x="34673" y="0"/>
                    </a:moveTo>
                    <a:lnTo>
                      <a:pt x="173358" y="0"/>
                    </a:lnTo>
                    <a:cubicBezTo>
                      <a:pt x="192507" y="0"/>
                      <a:pt x="208031" y="15524"/>
                      <a:pt x="208031" y="34673"/>
                    </a:cubicBezTo>
                    <a:lnTo>
                      <a:pt x="208031" y="269682"/>
                    </a:lnTo>
                    <a:cubicBezTo>
                      <a:pt x="208031" y="288831"/>
                      <a:pt x="192507" y="304355"/>
                      <a:pt x="173358" y="304355"/>
                    </a:cubicBezTo>
                    <a:lnTo>
                      <a:pt x="34673" y="304355"/>
                    </a:lnTo>
                    <a:cubicBezTo>
                      <a:pt x="15524" y="304355"/>
                      <a:pt x="0" y="288831"/>
                      <a:pt x="0" y="269682"/>
                    </a:cubicBezTo>
                    <a:lnTo>
                      <a:pt x="0" y="34673"/>
                    </a:lnTo>
                    <a:cubicBezTo>
                      <a:pt x="0" y="15524"/>
                      <a:pt x="15524" y="0"/>
                      <a:pt x="3467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Rectangle 41"/>
            <p:cNvSpPr/>
            <p:nvPr/>
          </p:nvSpPr>
          <p:spPr>
            <a:xfrm>
              <a:off x="4090611" y="2786409"/>
              <a:ext cx="1440734" cy="323165"/>
            </a:xfrm>
            <a:prstGeom prst="rect">
              <a:avLst/>
            </a:prstGeom>
          </p:spPr>
          <p:txBody>
            <a:bodyPr wrap="none" lIns="0" tIns="0" rIns="360000" bIns="0" anchor="b" anchorCtr="0">
              <a:noAutofit/>
            </a:bodyPr>
            <a:lstStyle/>
            <a:p>
              <a:pPr algn="r"/>
              <a:r>
                <a:rPr lang="zh-CN" altLang="en-US" sz="3200" b="1" dirty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优化加速功能加入</a:t>
              </a:r>
            </a:p>
          </p:txBody>
        </p:sp>
        <p:grpSp>
          <p:nvGrpSpPr>
            <p:cNvPr id="11" name="Group 35"/>
            <p:cNvGrpSpPr/>
            <p:nvPr/>
          </p:nvGrpSpPr>
          <p:grpSpPr>
            <a:xfrm>
              <a:off x="5545059" y="1322260"/>
              <a:ext cx="971272" cy="971272"/>
              <a:chOff x="3703843" y="1419388"/>
              <a:chExt cx="971272" cy="971272"/>
            </a:xfrm>
          </p:grpSpPr>
          <p:sp>
            <p:nvSpPr>
              <p:cNvPr id="27" name="Oval 4"/>
              <p:cNvSpPr/>
              <p:nvPr/>
            </p:nvSpPr>
            <p:spPr>
              <a:xfrm>
                <a:off x="3703843" y="1419388"/>
                <a:ext cx="971272" cy="9712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Oval 6"/>
              <p:cNvSpPr/>
              <p:nvPr/>
            </p:nvSpPr>
            <p:spPr>
              <a:xfrm>
                <a:off x="3820542" y="1536087"/>
                <a:ext cx="737874" cy="7378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Freeform: Shape 23"/>
              <p:cNvSpPr/>
              <p:nvPr/>
            </p:nvSpPr>
            <p:spPr>
              <a:xfrm flipH="1">
                <a:off x="3980149" y="1745089"/>
                <a:ext cx="368428" cy="316537"/>
              </a:xfrm>
              <a:custGeom>
                <a:avLst/>
                <a:gdLst>
                  <a:gd name="connsiteX0" fmla="*/ 174969 w 276321"/>
                  <a:gd name="connsiteY0" fmla="*/ 216483 h 237403"/>
                  <a:gd name="connsiteX1" fmla="*/ 174969 w 276321"/>
                  <a:gd name="connsiteY1" fmla="*/ 229968 h 237403"/>
                  <a:gd name="connsiteX2" fmla="*/ 101352 w 276321"/>
                  <a:gd name="connsiteY2" fmla="*/ 229968 h 237403"/>
                  <a:gd name="connsiteX3" fmla="*/ 101352 w 276321"/>
                  <a:gd name="connsiteY3" fmla="*/ 216483 h 237403"/>
                  <a:gd name="connsiteX4" fmla="*/ 276321 w 276321"/>
                  <a:gd name="connsiteY4" fmla="*/ 209047 h 237403"/>
                  <a:gd name="connsiteX5" fmla="*/ 0 w 276321"/>
                  <a:gd name="connsiteY5" fmla="*/ 209047 h 237403"/>
                  <a:gd name="connsiteX6" fmla="*/ 0 w 276321"/>
                  <a:gd name="connsiteY6" fmla="*/ 222929 h 237403"/>
                  <a:gd name="connsiteX7" fmla="*/ 8876 w 276321"/>
                  <a:gd name="connsiteY7" fmla="*/ 237403 h 237403"/>
                  <a:gd name="connsiteX8" fmla="*/ 267445 w 276321"/>
                  <a:gd name="connsiteY8" fmla="*/ 237403 h 237403"/>
                  <a:gd name="connsiteX9" fmla="*/ 276321 w 276321"/>
                  <a:gd name="connsiteY9" fmla="*/ 222929 h 237403"/>
                  <a:gd name="connsiteX10" fmla="*/ 215868 w 276321"/>
                  <a:gd name="connsiteY10" fmla="*/ 23987 h 237403"/>
                  <a:gd name="connsiteX11" fmla="*/ 215868 w 276321"/>
                  <a:gd name="connsiteY11" fmla="*/ 170163 h 237403"/>
                  <a:gd name="connsiteX12" fmla="*/ 60453 w 276321"/>
                  <a:gd name="connsiteY12" fmla="*/ 170163 h 237403"/>
                  <a:gd name="connsiteX13" fmla="*/ 60453 w 276321"/>
                  <a:gd name="connsiteY13" fmla="*/ 23987 h 237403"/>
                  <a:gd name="connsiteX14" fmla="*/ 207026 w 276321"/>
                  <a:gd name="connsiteY14" fmla="*/ 0 h 237403"/>
                  <a:gd name="connsiteX15" fmla="*/ 69295 w 276321"/>
                  <a:gd name="connsiteY15" fmla="*/ 0 h 237403"/>
                  <a:gd name="connsiteX16" fmla="*/ 36936 w 276321"/>
                  <a:gd name="connsiteY16" fmla="*/ 32359 h 237403"/>
                  <a:gd name="connsiteX17" fmla="*/ 36936 w 276321"/>
                  <a:gd name="connsiteY17" fmla="*/ 161790 h 237403"/>
                  <a:gd name="connsiteX18" fmla="*/ 69295 w 276321"/>
                  <a:gd name="connsiteY18" fmla="*/ 194149 h 237403"/>
                  <a:gd name="connsiteX19" fmla="*/ 207026 w 276321"/>
                  <a:gd name="connsiteY19" fmla="*/ 194149 h 237403"/>
                  <a:gd name="connsiteX20" fmla="*/ 239385 w 276321"/>
                  <a:gd name="connsiteY20" fmla="*/ 161790 h 237403"/>
                  <a:gd name="connsiteX21" fmla="*/ 239385 w 276321"/>
                  <a:gd name="connsiteY21" fmla="*/ 32359 h 237403"/>
                  <a:gd name="connsiteX22" fmla="*/ 207026 w 276321"/>
                  <a:gd name="connsiteY22" fmla="*/ 0 h 237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6321" h="237403">
                    <a:moveTo>
                      <a:pt x="174969" y="216483"/>
                    </a:moveTo>
                    <a:lnTo>
                      <a:pt x="174969" y="229968"/>
                    </a:lnTo>
                    <a:lnTo>
                      <a:pt x="101352" y="229968"/>
                    </a:lnTo>
                    <a:lnTo>
                      <a:pt x="101352" y="216483"/>
                    </a:lnTo>
                    <a:close/>
                    <a:moveTo>
                      <a:pt x="276321" y="209047"/>
                    </a:moveTo>
                    <a:lnTo>
                      <a:pt x="0" y="209047"/>
                    </a:lnTo>
                    <a:lnTo>
                      <a:pt x="0" y="222929"/>
                    </a:lnTo>
                    <a:cubicBezTo>
                      <a:pt x="0" y="230923"/>
                      <a:pt x="3974" y="237403"/>
                      <a:pt x="8876" y="237403"/>
                    </a:cubicBezTo>
                    <a:lnTo>
                      <a:pt x="267445" y="237403"/>
                    </a:lnTo>
                    <a:cubicBezTo>
                      <a:pt x="272347" y="237403"/>
                      <a:pt x="276321" y="230923"/>
                      <a:pt x="276321" y="222929"/>
                    </a:cubicBezTo>
                    <a:close/>
                    <a:moveTo>
                      <a:pt x="215868" y="23987"/>
                    </a:moveTo>
                    <a:lnTo>
                      <a:pt x="215868" y="170163"/>
                    </a:lnTo>
                    <a:lnTo>
                      <a:pt x="60453" y="170163"/>
                    </a:lnTo>
                    <a:lnTo>
                      <a:pt x="60453" y="23987"/>
                    </a:lnTo>
                    <a:close/>
                    <a:moveTo>
                      <a:pt x="207026" y="0"/>
                    </a:moveTo>
                    <a:lnTo>
                      <a:pt x="69295" y="0"/>
                    </a:lnTo>
                    <a:cubicBezTo>
                      <a:pt x="51424" y="0"/>
                      <a:pt x="36936" y="14488"/>
                      <a:pt x="36936" y="32359"/>
                    </a:cubicBezTo>
                    <a:lnTo>
                      <a:pt x="36936" y="161790"/>
                    </a:lnTo>
                    <a:cubicBezTo>
                      <a:pt x="36936" y="179661"/>
                      <a:pt x="51424" y="194149"/>
                      <a:pt x="69295" y="194149"/>
                    </a:cubicBezTo>
                    <a:lnTo>
                      <a:pt x="207026" y="194149"/>
                    </a:lnTo>
                    <a:cubicBezTo>
                      <a:pt x="224897" y="194149"/>
                      <a:pt x="239385" y="179661"/>
                      <a:pt x="239385" y="161790"/>
                    </a:cubicBezTo>
                    <a:lnTo>
                      <a:pt x="239385" y="32359"/>
                    </a:lnTo>
                    <a:cubicBezTo>
                      <a:pt x="239385" y="14488"/>
                      <a:pt x="224897" y="0"/>
                      <a:pt x="207026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2" name="Rectangle 44"/>
            <p:cNvSpPr/>
            <p:nvPr/>
          </p:nvSpPr>
          <p:spPr>
            <a:xfrm>
              <a:off x="6516330" y="1647961"/>
              <a:ext cx="1658843" cy="323165"/>
            </a:xfrm>
            <a:prstGeom prst="rect">
              <a:avLst/>
            </a:prstGeom>
          </p:spPr>
          <p:txBody>
            <a:bodyPr wrap="none" lIns="360000" tIns="0" rIns="216000" bIns="0" anchor="ctr" anchorCtr="0">
              <a:noAutofit/>
            </a:bodyPr>
            <a:lstStyle/>
            <a:p>
              <a:r>
                <a:rPr lang="zh-CN" altLang="en-US" sz="3200" b="1" dirty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垃圾清理功能加入</a:t>
              </a:r>
            </a:p>
          </p:txBody>
        </p:sp>
        <p:grpSp>
          <p:nvGrpSpPr>
            <p:cNvPr id="13" name="Group 38"/>
            <p:cNvGrpSpPr/>
            <p:nvPr/>
          </p:nvGrpSpPr>
          <p:grpSpPr>
            <a:xfrm>
              <a:off x="5531344" y="5050016"/>
              <a:ext cx="971272" cy="971272"/>
              <a:chOff x="7301044" y="4844782"/>
              <a:chExt cx="971272" cy="971272"/>
            </a:xfrm>
          </p:grpSpPr>
          <p:sp>
            <p:nvSpPr>
              <p:cNvPr id="20" name="Oval 16"/>
              <p:cNvSpPr/>
              <p:nvPr/>
            </p:nvSpPr>
            <p:spPr>
              <a:xfrm>
                <a:off x="7301044" y="4844782"/>
                <a:ext cx="971272" cy="9712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Oval 18"/>
              <p:cNvSpPr/>
              <p:nvPr/>
            </p:nvSpPr>
            <p:spPr>
              <a:xfrm>
                <a:off x="7417743" y="4961481"/>
                <a:ext cx="737874" cy="73787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22" name="Group 25"/>
              <p:cNvGrpSpPr/>
              <p:nvPr/>
            </p:nvGrpSpPr>
            <p:grpSpPr>
              <a:xfrm>
                <a:off x="7630450" y="5137375"/>
                <a:ext cx="270417" cy="311212"/>
                <a:chOff x="5947555" y="3802810"/>
                <a:chExt cx="202813" cy="233409"/>
              </a:xfrm>
            </p:grpSpPr>
            <p:sp>
              <p:nvSpPr>
                <p:cNvPr id="23" name="Freeform: Shape 26"/>
                <p:cNvSpPr/>
                <p:nvPr/>
              </p:nvSpPr>
              <p:spPr>
                <a:xfrm rot="10800000" flipH="1">
                  <a:off x="5947555" y="3802810"/>
                  <a:ext cx="202813" cy="233409"/>
                </a:xfrm>
                <a:custGeom>
                  <a:avLst/>
                  <a:gdLst>
                    <a:gd name="connsiteX0" fmla="*/ 0 w 999747"/>
                    <a:gd name="connsiteY0" fmla="*/ 0 h 1605837"/>
                    <a:gd name="connsiteX1" fmla="*/ 999747 w 999747"/>
                    <a:gd name="connsiteY1" fmla="*/ 0 h 1605837"/>
                    <a:gd name="connsiteX2" fmla="*/ 999747 w 999747"/>
                    <a:gd name="connsiteY2" fmla="*/ 0 h 1605837"/>
                    <a:gd name="connsiteX3" fmla="*/ 0 w 999747"/>
                    <a:gd name="connsiteY3" fmla="*/ 0 h 1605837"/>
                    <a:gd name="connsiteX4" fmla="*/ 0 w 999747"/>
                    <a:gd name="connsiteY4" fmla="*/ 1605837 h 1605837"/>
                    <a:gd name="connsiteX5" fmla="*/ 0 w 999747"/>
                    <a:gd name="connsiteY5" fmla="*/ 1605837 h 1605837"/>
                    <a:gd name="connsiteX6" fmla="*/ 0 w 999747"/>
                    <a:gd name="connsiteY6" fmla="*/ 0 h 1605837"/>
                    <a:gd name="connsiteX0" fmla="*/ 0 w 999747"/>
                    <a:gd name="connsiteY0" fmla="*/ 8964 h 1614801"/>
                    <a:gd name="connsiteX1" fmla="*/ 999747 w 999747"/>
                    <a:gd name="connsiteY1" fmla="*/ 8964 h 1614801"/>
                    <a:gd name="connsiteX2" fmla="*/ 703911 w 999747"/>
                    <a:gd name="connsiteY2" fmla="*/ 0 h 1614801"/>
                    <a:gd name="connsiteX3" fmla="*/ 0 w 999747"/>
                    <a:gd name="connsiteY3" fmla="*/ 8964 h 1614801"/>
                    <a:gd name="connsiteX4" fmla="*/ 0 w 999747"/>
                    <a:gd name="connsiteY4" fmla="*/ 1614801 h 1614801"/>
                    <a:gd name="connsiteX5" fmla="*/ 0 w 999747"/>
                    <a:gd name="connsiteY5" fmla="*/ 1614801 h 1614801"/>
                    <a:gd name="connsiteX6" fmla="*/ 0 w 999747"/>
                    <a:gd name="connsiteY6" fmla="*/ 8964 h 1614801"/>
                    <a:gd name="connsiteX0" fmla="*/ 0 w 703911"/>
                    <a:gd name="connsiteY0" fmla="*/ 8964 h 1614801"/>
                    <a:gd name="connsiteX1" fmla="*/ 703911 w 703911"/>
                    <a:gd name="connsiteY1" fmla="*/ 0 h 1614801"/>
                    <a:gd name="connsiteX2" fmla="*/ 0 w 703911"/>
                    <a:gd name="connsiteY2" fmla="*/ 8964 h 1614801"/>
                    <a:gd name="connsiteX3" fmla="*/ 0 w 703911"/>
                    <a:gd name="connsiteY3" fmla="*/ 1614801 h 1614801"/>
                    <a:gd name="connsiteX4" fmla="*/ 0 w 703911"/>
                    <a:gd name="connsiteY4" fmla="*/ 1614801 h 1614801"/>
                    <a:gd name="connsiteX5" fmla="*/ 0 w 703911"/>
                    <a:gd name="connsiteY5" fmla="*/ 8964 h 1614801"/>
                    <a:gd name="connsiteX0" fmla="*/ 0 w 703911"/>
                    <a:gd name="connsiteY0" fmla="*/ 8964 h 1614801"/>
                    <a:gd name="connsiteX1" fmla="*/ 703911 w 703911"/>
                    <a:gd name="connsiteY1" fmla="*/ 0 h 1614801"/>
                    <a:gd name="connsiteX2" fmla="*/ 0 w 703911"/>
                    <a:gd name="connsiteY2" fmla="*/ 8964 h 1614801"/>
                    <a:gd name="connsiteX3" fmla="*/ 0 w 703911"/>
                    <a:gd name="connsiteY3" fmla="*/ 1614801 h 1614801"/>
                    <a:gd name="connsiteX4" fmla="*/ 0 w 703911"/>
                    <a:gd name="connsiteY4" fmla="*/ 1614801 h 1614801"/>
                    <a:gd name="connsiteX5" fmla="*/ 0 w 703911"/>
                    <a:gd name="connsiteY5" fmla="*/ 8964 h 1614801"/>
                    <a:gd name="connsiteX0" fmla="*/ 0 w 703911"/>
                    <a:gd name="connsiteY0" fmla="*/ 0 h 1605837"/>
                    <a:gd name="connsiteX1" fmla="*/ 703911 w 703911"/>
                    <a:gd name="connsiteY1" fmla="*/ 8965 h 1605837"/>
                    <a:gd name="connsiteX2" fmla="*/ 0 w 703911"/>
                    <a:gd name="connsiteY2" fmla="*/ 0 h 1605837"/>
                    <a:gd name="connsiteX3" fmla="*/ 0 w 703911"/>
                    <a:gd name="connsiteY3" fmla="*/ 1605837 h 1605837"/>
                    <a:gd name="connsiteX4" fmla="*/ 0 w 703911"/>
                    <a:gd name="connsiteY4" fmla="*/ 1605837 h 1605837"/>
                    <a:gd name="connsiteX5" fmla="*/ 0 w 703911"/>
                    <a:gd name="connsiteY5" fmla="*/ 0 h 1605837"/>
                    <a:gd name="connsiteX0" fmla="*/ 0 w 506687"/>
                    <a:gd name="connsiteY0" fmla="*/ 0 h 1605837"/>
                    <a:gd name="connsiteX1" fmla="*/ 506687 w 506687"/>
                    <a:gd name="connsiteY1" fmla="*/ 1 h 1605837"/>
                    <a:gd name="connsiteX2" fmla="*/ 0 w 506687"/>
                    <a:gd name="connsiteY2" fmla="*/ 0 h 1605837"/>
                    <a:gd name="connsiteX3" fmla="*/ 0 w 506687"/>
                    <a:gd name="connsiteY3" fmla="*/ 1605837 h 1605837"/>
                    <a:gd name="connsiteX4" fmla="*/ 0 w 506687"/>
                    <a:gd name="connsiteY4" fmla="*/ 1605837 h 1605837"/>
                    <a:gd name="connsiteX5" fmla="*/ 0 w 506687"/>
                    <a:gd name="connsiteY5" fmla="*/ 0 h 1605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6687" h="1605837">
                      <a:moveTo>
                        <a:pt x="0" y="0"/>
                      </a:moveTo>
                      <a:lnTo>
                        <a:pt x="506687" y="1"/>
                      </a:lnTo>
                      <a:lnTo>
                        <a:pt x="0" y="0"/>
                      </a:lnTo>
                      <a:lnTo>
                        <a:pt x="0" y="1605837"/>
                      </a:lnTo>
                      <a:lnTo>
                        <a:pt x="0" y="16058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3200" b="1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lowchart: Process 27"/>
                <p:cNvSpPr/>
                <p:nvPr/>
              </p:nvSpPr>
              <p:spPr>
                <a:xfrm>
                  <a:off x="5987185" y="3897158"/>
                  <a:ext cx="26900" cy="131860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3200" b="1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lowchart: Process 28"/>
                <p:cNvSpPr/>
                <p:nvPr/>
              </p:nvSpPr>
              <p:spPr>
                <a:xfrm>
                  <a:off x="6115122" y="3804596"/>
                  <a:ext cx="30774" cy="226979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3200" b="1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lowchart: Process 29"/>
                <p:cNvSpPr/>
                <p:nvPr/>
              </p:nvSpPr>
              <p:spPr>
                <a:xfrm>
                  <a:off x="6048416" y="3850766"/>
                  <a:ext cx="26901" cy="177728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3200" b="1">
                    <a:latin typeface="微软雅黑" pitchFamily="34" charset="-122"/>
                    <a:ea typeface="微软雅黑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4" name="Rectangle 47"/>
            <p:cNvSpPr/>
            <p:nvPr/>
          </p:nvSpPr>
          <p:spPr>
            <a:xfrm>
              <a:off x="4029668" y="5374069"/>
              <a:ext cx="1440734" cy="323165"/>
            </a:xfrm>
            <a:prstGeom prst="rect">
              <a:avLst/>
            </a:prstGeom>
          </p:spPr>
          <p:txBody>
            <a:bodyPr wrap="none" lIns="0" tIns="0" rIns="360000" bIns="0" anchor="b" anchorCtr="0">
              <a:noAutofit/>
            </a:bodyPr>
            <a:lstStyle/>
            <a:p>
              <a:pPr algn="r"/>
              <a:r>
                <a:rPr lang="zh-CN" altLang="en-US" sz="3200" b="1" dirty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工具箱插件加入</a:t>
              </a:r>
            </a:p>
          </p:txBody>
        </p:sp>
        <p:grpSp>
          <p:nvGrpSpPr>
            <p:cNvPr id="15" name="Group 37"/>
            <p:cNvGrpSpPr/>
            <p:nvPr/>
          </p:nvGrpSpPr>
          <p:grpSpPr>
            <a:xfrm>
              <a:off x="5545059" y="3807430"/>
              <a:ext cx="971272" cy="971272"/>
              <a:chOff x="6017505" y="3607058"/>
              <a:chExt cx="971272" cy="971272"/>
            </a:xfrm>
          </p:grpSpPr>
          <p:sp>
            <p:nvSpPr>
              <p:cNvPr id="17" name="Oval 12"/>
              <p:cNvSpPr/>
              <p:nvPr/>
            </p:nvSpPr>
            <p:spPr>
              <a:xfrm>
                <a:off x="6017505" y="3607058"/>
                <a:ext cx="971272" cy="9712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Oval 14"/>
              <p:cNvSpPr/>
              <p:nvPr/>
            </p:nvSpPr>
            <p:spPr>
              <a:xfrm>
                <a:off x="6171679" y="3761232"/>
                <a:ext cx="662924" cy="66292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: Shape 34"/>
              <p:cNvSpPr>
                <a:spLocks/>
              </p:cNvSpPr>
              <p:nvPr/>
            </p:nvSpPr>
            <p:spPr bwMode="auto">
              <a:xfrm>
                <a:off x="6345997" y="3891965"/>
                <a:ext cx="327376" cy="376417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3200" b="1">
                  <a:latin typeface="微软雅黑" pitchFamily="34" charset="-122"/>
                  <a:ea typeface="微软雅黑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Rectangle 50"/>
            <p:cNvSpPr/>
            <p:nvPr/>
          </p:nvSpPr>
          <p:spPr>
            <a:xfrm>
              <a:off x="6568978" y="4118962"/>
              <a:ext cx="1658843" cy="323165"/>
            </a:xfrm>
            <a:prstGeom prst="rect">
              <a:avLst/>
            </a:prstGeom>
          </p:spPr>
          <p:txBody>
            <a:bodyPr wrap="none" lIns="360000" tIns="0" rIns="216000" bIns="0" anchor="ctr" anchorCtr="0">
              <a:noAutofit/>
            </a:bodyPr>
            <a:lstStyle/>
            <a:p>
              <a:r>
                <a:rPr lang="zh-CN" altLang="en-US" sz="3200" b="1" dirty="0"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软件管家功能加入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2F4E6C1-EA93-42FD-8DF0-E47B04A54E33}"/>
              </a:ext>
            </a:extLst>
          </p:cNvPr>
          <p:cNvSpPr txBox="1"/>
          <p:nvPr/>
        </p:nvSpPr>
        <p:spPr>
          <a:xfrm>
            <a:off x="1295400" y="173862"/>
            <a:ext cx="1070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Development process and technology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8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F3B3DABA-DCC7-49E9-8C56-92C52303823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9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815C3C73-726E-4CFA-98A5-8B84E70361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功能完善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F52553-2F46-453F-B180-C9ACBCC7B9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sp>
        <p:nvSpPr>
          <p:cNvPr id="33" name="Rectangle 47">
            <a:extLst>
              <a:ext uri="{FF2B5EF4-FFF2-40B4-BE49-F238E27FC236}">
                <a16:creationId xmlns:a16="http://schemas.microsoft.com/office/drawing/2014/main" id="{7F27B4A2-A4A3-4EEC-8FA6-51B9101CF57E}"/>
              </a:ext>
            </a:extLst>
          </p:cNvPr>
          <p:cNvSpPr/>
          <p:nvPr/>
        </p:nvSpPr>
        <p:spPr>
          <a:xfrm>
            <a:off x="6194927" y="1233150"/>
            <a:ext cx="1440734" cy="323165"/>
          </a:xfrm>
          <a:prstGeom prst="rect">
            <a:avLst/>
          </a:prstGeom>
        </p:spPr>
        <p:txBody>
          <a:bodyPr wrap="none" lIns="0" tIns="0" rIns="360000" bIns="0" anchor="b" anchorCtr="0">
            <a:noAutofit/>
          </a:bodyPr>
          <a:lstStyle/>
          <a:p>
            <a:pPr algn="r"/>
            <a:r>
              <a:rPr lang="zh-CN" altLang="en-US" sz="32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托盘菜单优化</a:t>
            </a:r>
          </a:p>
        </p:txBody>
      </p:sp>
    </p:spTree>
    <p:extLst>
      <p:ext uri="{BB962C8B-B14F-4D97-AF65-F5344CB8AC3E}">
        <p14:creationId xmlns:p14="http://schemas.microsoft.com/office/powerpoint/2010/main" val="46906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2F4E6C1-EA93-42FD-8DF0-E47B04A54E33}"/>
              </a:ext>
            </a:extLst>
          </p:cNvPr>
          <p:cNvSpPr txBox="1"/>
          <p:nvPr/>
        </p:nvSpPr>
        <p:spPr>
          <a:xfrm>
            <a:off x="1295400" y="173862"/>
            <a:ext cx="1069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Development process and technology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8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F3B3DABA-DCC7-49E9-8C56-92C52303823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9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815C3C73-726E-4CFA-98A5-8B84E70361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4"/>
            <a:ext cx="841525" cy="371672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功能展示</a:t>
            </a:r>
            <a:r>
              <a:rPr lang="en-US" altLang="zh-CN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\</a:t>
            </a:r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主程序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58F92F-9B37-45BE-9E57-E7ACF62C1421}"/>
              </a:ext>
            </a:extLst>
          </p:cNvPr>
          <p:cNvSpPr txBox="1"/>
          <p:nvPr/>
        </p:nvSpPr>
        <p:spPr>
          <a:xfrm>
            <a:off x="1816703" y="5355320"/>
            <a:ext cx="4507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点击暂停按钮，进行扫描的线程停止（被堵塞），点击取消扫描即可取消当</a:t>
            </a:r>
          </a:p>
          <a:p>
            <a:pPr algn="just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前的扫描任务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9E22741-A22E-4059-B430-D41BA3860E42}"/>
              </a:ext>
            </a:extLst>
          </p:cNvPr>
          <p:cNvSpPr txBox="1"/>
          <p:nvPr/>
        </p:nvSpPr>
        <p:spPr>
          <a:xfrm>
            <a:off x="6960203" y="5463041"/>
            <a:ext cx="450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完成快速扫描后，反馈出来的扫描结果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D2F58B-9D7A-4944-BA29-1E8F15A8CE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F4A307-7DBE-4863-AAEF-BD26066C0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837201"/>
            <a:ext cx="5105823" cy="2991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C12AB6-A47D-4B7B-9975-0264D9BFE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2103" y="1440472"/>
            <a:ext cx="5749897" cy="378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67353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2F4E6C1-EA93-42FD-8DF0-E47B04A54E33}"/>
              </a:ext>
            </a:extLst>
          </p:cNvPr>
          <p:cNvSpPr txBox="1"/>
          <p:nvPr/>
        </p:nvSpPr>
        <p:spPr>
          <a:xfrm>
            <a:off x="1295400" y="173862"/>
            <a:ext cx="1074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Development process and technology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8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F3B3DABA-DCC7-49E9-8C56-92C52303823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9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815C3C73-726E-4CFA-98A5-8B84E70361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4"/>
            <a:ext cx="841525" cy="371672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功能展示</a:t>
            </a:r>
            <a:r>
              <a:rPr lang="en-US" altLang="zh-CN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\</a:t>
            </a:r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垃圾清理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B3318A-F905-48CC-8B7B-EBF249FF2B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30053B-1E8B-4598-A771-F6EBBC3B6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567" y="886705"/>
            <a:ext cx="6845474" cy="4011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A353B2-A756-43C3-84A8-6BD9AB201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6106" y="2536209"/>
            <a:ext cx="6845475" cy="401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9664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3"/>
            </p:custDataLst>
          </p:nvPr>
        </p:nvSpPr>
        <p:spPr>
          <a:xfrm>
            <a:off x="9899178" y="162843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cs typeface="+mn-ea"/>
              <a:sym typeface="+mn-lt"/>
            </a:endParaRPr>
          </a:p>
        </p:txBody>
      </p:sp>
      <p:sp>
        <p:nvSpPr>
          <p:cNvPr id="2" name="MH_Others_11"/>
          <p:cNvSpPr/>
          <p:nvPr>
            <p:custDataLst>
              <p:tags r:id="rId4"/>
            </p:custDataLst>
          </p:nvPr>
        </p:nvSpPr>
        <p:spPr>
          <a:xfrm>
            <a:off x="8994126" y="736567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3" name="PA_MH_Others_12"/>
          <p:cNvSpPr txBox="1"/>
          <p:nvPr>
            <p:custDataLst>
              <p:tags r:id="rId5"/>
            </p:custDataLst>
          </p:nvPr>
        </p:nvSpPr>
        <p:spPr>
          <a:xfrm>
            <a:off x="9001009" y="947667"/>
            <a:ext cx="1051574" cy="4951897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6600" b="1" spc="100" dirty="0">
                <a:solidFill>
                  <a:schemeClr val="accent4"/>
                </a:solidFill>
                <a:cs typeface="+mn-ea"/>
                <a:sym typeface="+mn-lt"/>
              </a:rPr>
              <a:t>C</a:t>
            </a:r>
            <a:r>
              <a:rPr lang="en-US" altLang="zh-CN" sz="3600" b="1" spc="100" dirty="0">
                <a:solidFill>
                  <a:schemeClr val="accent4"/>
                </a:solidFill>
                <a:cs typeface="+mn-ea"/>
                <a:sym typeface="+mn-lt"/>
              </a:rPr>
              <a:t>ONTENTS</a:t>
            </a:r>
            <a:endParaRPr lang="zh-CN" altLang="en-US" sz="3600" b="1" spc="1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PA_MH_Others_13"/>
          <p:cNvSpPr txBox="1"/>
          <p:nvPr>
            <p:custDataLst>
              <p:tags r:id="rId6"/>
            </p:custDataLst>
          </p:nvPr>
        </p:nvSpPr>
        <p:spPr>
          <a:xfrm>
            <a:off x="9747858" y="454549"/>
            <a:ext cx="1434492" cy="2336043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7200" b="1" dirty="0">
                <a:solidFill>
                  <a:srgbClr val="3D4048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8" name="MH_Number_1">
            <a:hlinkClick r:id="rId17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6388851" y="2635535"/>
            <a:ext cx="863044" cy="8630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9" name="PA_MH_Entry_1">
            <a:hlinkClick r:id="rId17" action="ppaction://hlinksldjump"/>
          </p:cNvPr>
          <p:cNvSpPr txBox="1"/>
          <p:nvPr>
            <p:custDataLst>
              <p:tags r:id="rId8"/>
            </p:custDataLst>
          </p:nvPr>
        </p:nvSpPr>
        <p:spPr>
          <a:xfrm>
            <a:off x="6410370" y="3814886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作品简介</a:t>
            </a:r>
          </a:p>
        </p:txBody>
      </p:sp>
      <p:sp>
        <p:nvSpPr>
          <p:cNvPr id="14" name="MH_Number_2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4833715" y="1509134"/>
            <a:ext cx="890690" cy="890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0" name="PA_MH_Entry_2">
            <a:hlinkClick r:id="rId17" action="ppaction://hlinksldjump"/>
          </p:cNvPr>
          <p:cNvSpPr txBox="1"/>
          <p:nvPr>
            <p:custDataLst>
              <p:tags r:id="rId10"/>
            </p:custDataLst>
          </p:nvPr>
        </p:nvSpPr>
        <p:spPr>
          <a:xfrm>
            <a:off x="4886567" y="2677283"/>
            <a:ext cx="841525" cy="280514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作品框架</a:t>
            </a:r>
          </a:p>
        </p:txBody>
      </p:sp>
      <p:sp>
        <p:nvSpPr>
          <p:cNvPr id="12" name="MH_Number_3">
            <a:hlinkClick r:id="rId18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322686" y="2635536"/>
            <a:ext cx="846583" cy="846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3" name="PA_MH_Entry_3">
            <a:hlinkClick r:id="rId18" action="ppaction://hlinksldjump"/>
          </p:cNvPr>
          <p:cNvSpPr txBox="1"/>
          <p:nvPr>
            <p:custDataLst>
              <p:tags r:id="rId12"/>
            </p:custDataLst>
          </p:nvPr>
        </p:nvSpPr>
        <p:spPr>
          <a:xfrm>
            <a:off x="3336037" y="3722473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</a:t>
            </a:r>
          </a:p>
        </p:txBody>
      </p:sp>
      <p:sp>
        <p:nvSpPr>
          <p:cNvPr id="17" name="MH_Number_4">
            <a:hlinkClick r:id="rId19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1822972" y="1528823"/>
            <a:ext cx="835269" cy="8352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04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6" name="PA_MH_Entry_4">
            <a:hlinkClick r:id="rId19" action="ppaction://hlinksldjump"/>
          </p:cNvPr>
          <p:cNvSpPr txBox="1"/>
          <p:nvPr>
            <p:custDataLst>
              <p:tags r:id="rId14"/>
            </p:custDataLst>
          </p:nvPr>
        </p:nvSpPr>
        <p:spPr>
          <a:xfrm>
            <a:off x="1838960" y="2633276"/>
            <a:ext cx="841525" cy="383864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致谢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2ACEEF-3A90-4DA0-A4E6-370D2F93E8B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69363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2F4E6C1-EA93-42FD-8DF0-E47B04A54E33}"/>
              </a:ext>
            </a:extLst>
          </p:cNvPr>
          <p:cNvSpPr txBox="1"/>
          <p:nvPr/>
        </p:nvSpPr>
        <p:spPr>
          <a:xfrm>
            <a:off x="1295399" y="173862"/>
            <a:ext cx="10418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Development process and technology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8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F3B3DABA-DCC7-49E9-8C56-92C52303823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9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815C3C73-726E-4CFA-98A5-8B84E70361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4"/>
            <a:ext cx="841525" cy="371672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功能展示</a:t>
            </a:r>
            <a:r>
              <a:rPr lang="en-US" altLang="zh-CN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\</a:t>
            </a:r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优化加速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C85A30-34CE-4F6F-9868-00D0B88F07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AEEDFF-BEA1-4996-9E95-4D0BF5B20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97" y="1205606"/>
            <a:ext cx="5756961" cy="33732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B12A8A3-D114-4ABE-9185-B3F352C3E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5046" y="2886208"/>
            <a:ext cx="6481801" cy="37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44242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2F4E6C1-EA93-42FD-8DF0-E47B04A54E33}"/>
              </a:ext>
            </a:extLst>
          </p:cNvPr>
          <p:cNvSpPr txBox="1"/>
          <p:nvPr/>
        </p:nvSpPr>
        <p:spPr>
          <a:xfrm>
            <a:off x="1295400" y="173862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Development process and technology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8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F3B3DABA-DCC7-49E9-8C56-92C52303823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9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815C3C73-726E-4CFA-98A5-8B84E70361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4"/>
            <a:ext cx="841525" cy="371672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功能展示</a:t>
            </a:r>
            <a:r>
              <a:rPr lang="en-US" altLang="zh-CN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\</a:t>
            </a:r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软件管家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9F647-1676-4F08-843D-AE87C883D8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C67D94-C42D-44A5-B712-7F7DB06B8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027" y="786405"/>
            <a:ext cx="9754445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99550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2F4E6C1-EA93-42FD-8DF0-E47B04A54E33}"/>
              </a:ext>
            </a:extLst>
          </p:cNvPr>
          <p:cNvSpPr txBox="1"/>
          <p:nvPr/>
        </p:nvSpPr>
        <p:spPr>
          <a:xfrm>
            <a:off x="1295400" y="173862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Development process and technology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8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F3B3DABA-DCC7-49E9-8C56-92C52303823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9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815C3C73-726E-4CFA-98A5-8B84E70361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4"/>
            <a:ext cx="841525" cy="371672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功能展示</a:t>
            </a:r>
            <a:r>
              <a:rPr lang="en-US" altLang="zh-CN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\</a:t>
            </a:r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皮肤切换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89F647-1676-4F08-843D-AE87C883D8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98E587-4102-4089-A4E1-E8BD7E136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408" y="871316"/>
            <a:ext cx="5105842" cy="34597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3C5C18-659E-45C4-A0CC-7D20DFAB0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0" y="3490214"/>
            <a:ext cx="5450963" cy="31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4778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2F4E6C1-EA93-42FD-8DF0-E47B04A54E33}"/>
              </a:ext>
            </a:extLst>
          </p:cNvPr>
          <p:cNvSpPr txBox="1"/>
          <p:nvPr/>
        </p:nvSpPr>
        <p:spPr>
          <a:xfrm>
            <a:off x="1295400" y="173862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开发流程与技术介绍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Development process and technology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8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F3B3DABA-DCC7-49E9-8C56-92C52303823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9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815C3C73-726E-4CFA-98A5-8B84E703615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4"/>
            <a:ext cx="841525" cy="371672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功能展示</a:t>
            </a:r>
            <a:r>
              <a:rPr lang="en-US" altLang="zh-CN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\</a:t>
            </a:r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托盘菜单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0C9A8-745C-47DB-B9C5-C235AE7DFE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6338CF1-ED93-49FE-A32F-5B9540C89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703" y="1308611"/>
            <a:ext cx="2991603" cy="30651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13EC4B-46D7-4F1D-AE93-C6EC6CF636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7609" y="1756813"/>
            <a:ext cx="5207794" cy="19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91035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4225087" y="2276873"/>
            <a:ext cx="72008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67" b="1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敬请各位评委老师批评指正</a:t>
            </a:r>
          </a:p>
        </p:txBody>
      </p:sp>
      <p:grpSp>
        <p:nvGrpSpPr>
          <p:cNvPr id="142" name="组合 141"/>
          <p:cNvGrpSpPr/>
          <p:nvPr/>
        </p:nvGrpSpPr>
        <p:grpSpPr>
          <a:xfrm>
            <a:off x="5364647" y="4042377"/>
            <a:ext cx="292463" cy="292463"/>
            <a:chOff x="801291" y="3535885"/>
            <a:chExt cx="219347" cy="219347"/>
          </a:xfrm>
        </p:grpSpPr>
        <p:sp>
          <p:nvSpPr>
            <p:cNvPr id="14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2133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146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133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7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133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48" name="Group 14"/>
          <p:cNvGrpSpPr/>
          <p:nvPr/>
        </p:nvGrpSpPr>
        <p:grpSpPr bwMode="auto">
          <a:xfrm>
            <a:off x="8255323" y="4013964"/>
            <a:ext cx="292463" cy="292463"/>
            <a:chOff x="4248" y="3024"/>
            <a:chExt cx="600" cy="599"/>
          </a:xfrm>
        </p:grpSpPr>
        <p:sp>
          <p:nvSpPr>
            <p:cNvPr id="149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2133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50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151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133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2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133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53" name="Text Box 19"/>
          <p:cNvSpPr txBox="1">
            <a:spLocks noChangeArrowheads="1"/>
          </p:cNvSpPr>
          <p:nvPr/>
        </p:nvSpPr>
        <p:spPr bwMode="auto">
          <a:xfrm>
            <a:off x="5644408" y="4003943"/>
            <a:ext cx="19255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指导老师：李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伟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Text Box 20"/>
          <p:cNvSpPr txBox="1">
            <a:spLocks noChangeArrowheads="1"/>
          </p:cNvSpPr>
          <p:nvPr/>
        </p:nvSpPr>
        <p:spPr bwMode="auto">
          <a:xfrm>
            <a:off x="8556250" y="3975530"/>
            <a:ext cx="17203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答辩人：邱     宇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4225087" y="3236979"/>
            <a:ext cx="7008779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133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 FOR WATCHING</a:t>
            </a:r>
          </a:p>
        </p:txBody>
      </p:sp>
      <p:cxnSp>
        <p:nvCxnSpPr>
          <p:cNvPr id="156" name="直接连接符 155"/>
          <p:cNvCxnSpPr/>
          <p:nvPr/>
        </p:nvCxnSpPr>
        <p:spPr>
          <a:xfrm>
            <a:off x="4321098" y="3236316"/>
            <a:ext cx="681675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/>
          <p:cNvGrpSpPr/>
          <p:nvPr/>
        </p:nvGrpSpPr>
        <p:grpSpPr>
          <a:xfrm>
            <a:off x="585454" y="945899"/>
            <a:ext cx="10711580" cy="5216480"/>
            <a:chOff x="553750" y="708630"/>
            <a:chExt cx="8033685" cy="3912360"/>
          </a:xfrm>
        </p:grpSpPr>
        <p:grpSp>
          <p:nvGrpSpPr>
            <p:cNvPr id="158" name="组合 157"/>
            <p:cNvGrpSpPr/>
            <p:nvPr/>
          </p:nvGrpSpPr>
          <p:grpSpPr>
            <a:xfrm>
              <a:off x="1116212" y="1435353"/>
              <a:ext cx="1363850" cy="2185147"/>
              <a:chOff x="996950" y="2262188"/>
              <a:chExt cx="434975" cy="696913"/>
            </a:xfrm>
          </p:grpSpPr>
          <p:sp>
            <p:nvSpPr>
              <p:cNvPr id="604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05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06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07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08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09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0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1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2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3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4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5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6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7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8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19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0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1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2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3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4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5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6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7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8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29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0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1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2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3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4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5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6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7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8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39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0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1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2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3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4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5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6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7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8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49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0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1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2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3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4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5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6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7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8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59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60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61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62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663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553750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167" name="组合 166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566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67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68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69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0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1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2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3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4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5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6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7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8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79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0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1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2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3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4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5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6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7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8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89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0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1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2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3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4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5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6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7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8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99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600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601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602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603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</p:grpSp>
          <p:grpSp>
            <p:nvGrpSpPr>
              <p:cNvPr id="168" name="组合 167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493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494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495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496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497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498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499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0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1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2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3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4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5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6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7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8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09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0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1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2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3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4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5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6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7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8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19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0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1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2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3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4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5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6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7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8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29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0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1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2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3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4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5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6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7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8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39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0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1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2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3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4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5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6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7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8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49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0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1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2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3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4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5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6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7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8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59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60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61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62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63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64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  <p:sp>
              <p:nvSpPr>
                <p:cNvPr id="565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 b="1"/>
                </a:p>
              </p:txBody>
            </p:sp>
          </p:grpSp>
          <p:grpSp>
            <p:nvGrpSpPr>
              <p:cNvPr id="169" name="组合 168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170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293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94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95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96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97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98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99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0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1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2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3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4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5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6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7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8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09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0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1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2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3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4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5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6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7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8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19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0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1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2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3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4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5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6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7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8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29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0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1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2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3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4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5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6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7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8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39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0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1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2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3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4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5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6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7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8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49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0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1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2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3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4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5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6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7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8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59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0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1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2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3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4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5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6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7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8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69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0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1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2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3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4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5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6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7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8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79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0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1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2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3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4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5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6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7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8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89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0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1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2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3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4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5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6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7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8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399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0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1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2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3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4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5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6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7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8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09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0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1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2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3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4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5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6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7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8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19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0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1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2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3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4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5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6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7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8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29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0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1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2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3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4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5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6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7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8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39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0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1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2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3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4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5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6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7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8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49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0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1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2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3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4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5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6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7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8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59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0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1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2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3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4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5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6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7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8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69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0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1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2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3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4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5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6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7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8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79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0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1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2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3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4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5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6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7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8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89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90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91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492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172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73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74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75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76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77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78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79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0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1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2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3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4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5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6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7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8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89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0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1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2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3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4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5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6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7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8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199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0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1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2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3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4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5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6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7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8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09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0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1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2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3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4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5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6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7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8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19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0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1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2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3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4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5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6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7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8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29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0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1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2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3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4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5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6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7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8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39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0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1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2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3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4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5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6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7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8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49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0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1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2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3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4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5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6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7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8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59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0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1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2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3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4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5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6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7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8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69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0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1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2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3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4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5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6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7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8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79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0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1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2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3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4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5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6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7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8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89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90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91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  <p:sp>
                <p:nvSpPr>
                  <p:cNvPr id="292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zh-CN" altLang="en-US" sz="2400" b="1"/>
                  </a:p>
                </p:txBody>
              </p:sp>
            </p:grpSp>
          </p:grpSp>
        </p:grpSp>
        <p:grpSp>
          <p:nvGrpSpPr>
            <p:cNvPr id="160" name="组合 159"/>
            <p:cNvGrpSpPr/>
            <p:nvPr/>
          </p:nvGrpSpPr>
          <p:grpSpPr>
            <a:xfrm>
              <a:off x="1803113" y="3560233"/>
              <a:ext cx="6641589" cy="727259"/>
              <a:chOff x="1216025" y="2955926"/>
              <a:chExt cx="1971675" cy="215900"/>
            </a:xfrm>
          </p:grpSpPr>
          <p:sp>
            <p:nvSpPr>
              <p:cNvPr id="165" name="Line 502"/>
              <p:cNvSpPr>
                <a:spLocks noChangeShapeType="1"/>
              </p:cNvSpPr>
              <p:nvPr/>
            </p:nvSpPr>
            <p:spPr bwMode="auto">
              <a:xfrm>
                <a:off x="3187700" y="3074988"/>
                <a:ext cx="0" cy="96838"/>
              </a:xfrm>
              <a:prstGeom prst="line">
                <a:avLst/>
              </a:prstGeom>
              <a:noFill/>
              <a:ln w="7938" cap="flat">
                <a:solidFill>
                  <a:srgbClr val="3E3A3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166" name="Freeform 503"/>
              <p:cNvSpPr/>
              <p:nvPr/>
            </p:nvSpPr>
            <p:spPr bwMode="auto">
              <a:xfrm>
                <a:off x="1216025" y="2955926"/>
                <a:ext cx="1971675" cy="119063"/>
              </a:xfrm>
              <a:custGeom>
                <a:avLst/>
                <a:gdLst>
                  <a:gd name="T0" fmla="*/ 0 w 1861"/>
                  <a:gd name="T1" fmla="*/ 0 h 112"/>
                  <a:gd name="T2" fmla="*/ 0 w 1861"/>
                  <a:gd name="T3" fmla="*/ 60 h 112"/>
                  <a:gd name="T4" fmla="*/ 29 w 1861"/>
                  <a:gd name="T5" fmla="*/ 86 h 112"/>
                  <a:gd name="T6" fmla="*/ 29 w 1861"/>
                  <a:gd name="T7" fmla="*/ 86 h 112"/>
                  <a:gd name="T8" fmla="*/ 1835 w 1861"/>
                  <a:gd name="T9" fmla="*/ 86 h 112"/>
                  <a:gd name="T10" fmla="*/ 1861 w 1861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1" h="112">
                    <a:moveTo>
                      <a:pt x="0" y="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74"/>
                      <a:pt x="13" y="86"/>
                      <a:pt x="29" y="86"/>
                    </a:cubicBezTo>
                    <a:cubicBezTo>
                      <a:pt x="29" y="86"/>
                      <a:pt x="29" y="86"/>
                      <a:pt x="29" y="86"/>
                    </a:cubicBezTo>
                    <a:cubicBezTo>
                      <a:pt x="1835" y="86"/>
                      <a:pt x="1835" y="86"/>
                      <a:pt x="1835" y="86"/>
                    </a:cubicBezTo>
                    <a:cubicBezTo>
                      <a:pt x="1849" y="86"/>
                      <a:pt x="1861" y="97"/>
                      <a:pt x="1861" y="112"/>
                    </a:cubicBezTo>
                  </a:path>
                </a:pathLst>
              </a:custGeom>
              <a:noFill/>
              <a:ln w="7938" cap="flat">
                <a:solidFill>
                  <a:srgbClr val="3E3A3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8303713" y="4177986"/>
              <a:ext cx="283722" cy="443004"/>
              <a:chOff x="3141663" y="3136901"/>
              <a:chExt cx="90488" cy="141288"/>
            </a:xfrm>
          </p:grpSpPr>
          <p:sp>
            <p:nvSpPr>
              <p:cNvPr id="162" name="Freeform 504"/>
              <p:cNvSpPr/>
              <p:nvPr/>
            </p:nvSpPr>
            <p:spPr bwMode="auto">
              <a:xfrm>
                <a:off x="3141663" y="3136901"/>
                <a:ext cx="90488" cy="141288"/>
              </a:xfrm>
              <a:custGeom>
                <a:avLst/>
                <a:gdLst>
                  <a:gd name="T0" fmla="*/ 86 w 86"/>
                  <a:gd name="T1" fmla="*/ 46 h 134"/>
                  <a:gd name="T2" fmla="*/ 86 w 86"/>
                  <a:gd name="T3" fmla="*/ 69 h 134"/>
                  <a:gd name="T4" fmla="*/ 86 w 86"/>
                  <a:gd name="T5" fmla="*/ 92 h 134"/>
                  <a:gd name="T6" fmla="*/ 43 w 86"/>
                  <a:gd name="T7" fmla="*/ 134 h 134"/>
                  <a:gd name="T8" fmla="*/ 0 w 86"/>
                  <a:gd name="T9" fmla="*/ 92 h 134"/>
                  <a:gd name="T10" fmla="*/ 0 w 86"/>
                  <a:gd name="T11" fmla="*/ 69 h 134"/>
                  <a:gd name="T12" fmla="*/ 0 w 86"/>
                  <a:gd name="T13" fmla="*/ 46 h 134"/>
                  <a:gd name="T14" fmla="*/ 12 w 86"/>
                  <a:gd name="T15" fmla="*/ 13 h 134"/>
                  <a:gd name="T16" fmla="*/ 43 w 86"/>
                  <a:gd name="T17" fmla="*/ 0 h 134"/>
                  <a:gd name="T18" fmla="*/ 74 w 86"/>
                  <a:gd name="T19" fmla="*/ 13 h 134"/>
                  <a:gd name="T20" fmla="*/ 86 w 86"/>
                  <a:gd name="T21" fmla="*/ 4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34">
                    <a:moveTo>
                      <a:pt x="86" y="46"/>
                    </a:moveTo>
                    <a:cubicBezTo>
                      <a:pt x="86" y="53"/>
                      <a:pt x="86" y="61"/>
                      <a:pt x="86" y="69"/>
                    </a:cubicBezTo>
                    <a:cubicBezTo>
                      <a:pt x="86" y="76"/>
                      <a:pt x="86" y="84"/>
                      <a:pt x="86" y="92"/>
                    </a:cubicBezTo>
                    <a:cubicBezTo>
                      <a:pt x="86" y="121"/>
                      <a:pt x="64" y="134"/>
                      <a:pt x="43" y="134"/>
                    </a:cubicBezTo>
                    <a:cubicBezTo>
                      <a:pt x="22" y="134"/>
                      <a:pt x="0" y="121"/>
                      <a:pt x="0" y="92"/>
                    </a:cubicBezTo>
                    <a:cubicBezTo>
                      <a:pt x="0" y="84"/>
                      <a:pt x="0" y="76"/>
                      <a:pt x="0" y="69"/>
                    </a:cubicBezTo>
                    <a:cubicBezTo>
                      <a:pt x="0" y="61"/>
                      <a:pt x="0" y="53"/>
                      <a:pt x="0" y="46"/>
                    </a:cubicBezTo>
                    <a:cubicBezTo>
                      <a:pt x="0" y="33"/>
                      <a:pt x="5" y="21"/>
                      <a:pt x="12" y="13"/>
                    </a:cubicBezTo>
                    <a:cubicBezTo>
                      <a:pt x="20" y="5"/>
                      <a:pt x="31" y="0"/>
                      <a:pt x="43" y="0"/>
                    </a:cubicBezTo>
                    <a:cubicBezTo>
                      <a:pt x="55" y="0"/>
                      <a:pt x="66" y="5"/>
                      <a:pt x="74" y="13"/>
                    </a:cubicBezTo>
                    <a:cubicBezTo>
                      <a:pt x="81" y="21"/>
                      <a:pt x="86" y="33"/>
                      <a:pt x="86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163" name="Freeform 505"/>
              <p:cNvSpPr/>
              <p:nvPr/>
            </p:nvSpPr>
            <p:spPr bwMode="auto">
              <a:xfrm>
                <a:off x="3148013" y="3144838"/>
                <a:ext cx="77788" cy="127000"/>
              </a:xfrm>
              <a:custGeom>
                <a:avLst/>
                <a:gdLst>
                  <a:gd name="T0" fmla="*/ 73 w 73"/>
                  <a:gd name="T1" fmla="*/ 38 h 121"/>
                  <a:gd name="T2" fmla="*/ 73 w 73"/>
                  <a:gd name="T3" fmla="*/ 61 h 121"/>
                  <a:gd name="T4" fmla="*/ 73 w 73"/>
                  <a:gd name="T5" fmla="*/ 84 h 121"/>
                  <a:gd name="T6" fmla="*/ 37 w 73"/>
                  <a:gd name="T7" fmla="*/ 121 h 121"/>
                  <a:gd name="T8" fmla="*/ 0 w 73"/>
                  <a:gd name="T9" fmla="*/ 84 h 121"/>
                  <a:gd name="T10" fmla="*/ 0 w 73"/>
                  <a:gd name="T11" fmla="*/ 61 h 121"/>
                  <a:gd name="T12" fmla="*/ 0 w 73"/>
                  <a:gd name="T13" fmla="*/ 38 h 121"/>
                  <a:gd name="T14" fmla="*/ 10 w 73"/>
                  <a:gd name="T15" fmla="*/ 11 h 121"/>
                  <a:gd name="T16" fmla="*/ 32 w 73"/>
                  <a:gd name="T17" fmla="*/ 0 h 121"/>
                  <a:gd name="T18" fmla="*/ 35 w 73"/>
                  <a:gd name="T19" fmla="*/ 3 h 121"/>
                  <a:gd name="T20" fmla="*/ 35 w 73"/>
                  <a:gd name="T21" fmla="*/ 23 h 121"/>
                  <a:gd name="T22" fmla="*/ 31 w 73"/>
                  <a:gd name="T23" fmla="*/ 31 h 121"/>
                  <a:gd name="T24" fmla="*/ 28 w 73"/>
                  <a:gd name="T25" fmla="*/ 37 h 121"/>
                  <a:gd name="T26" fmla="*/ 28 w 73"/>
                  <a:gd name="T27" fmla="*/ 51 h 121"/>
                  <a:gd name="T28" fmla="*/ 45 w 73"/>
                  <a:gd name="T29" fmla="*/ 51 h 121"/>
                  <a:gd name="T30" fmla="*/ 45 w 73"/>
                  <a:gd name="T31" fmla="*/ 37 h 121"/>
                  <a:gd name="T32" fmla="*/ 42 w 73"/>
                  <a:gd name="T33" fmla="*/ 30 h 121"/>
                  <a:gd name="T34" fmla="*/ 39 w 73"/>
                  <a:gd name="T35" fmla="*/ 24 h 121"/>
                  <a:gd name="T36" fmla="*/ 39 w 73"/>
                  <a:gd name="T37" fmla="*/ 4 h 121"/>
                  <a:gd name="T38" fmla="*/ 42 w 73"/>
                  <a:gd name="T39" fmla="*/ 0 h 121"/>
                  <a:gd name="T40" fmla="*/ 64 w 73"/>
                  <a:gd name="T41" fmla="*/ 11 h 121"/>
                  <a:gd name="T42" fmla="*/ 73 w 73"/>
                  <a:gd name="T43" fmla="*/ 3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3" h="121">
                    <a:moveTo>
                      <a:pt x="73" y="38"/>
                    </a:moveTo>
                    <a:cubicBezTo>
                      <a:pt x="73" y="46"/>
                      <a:pt x="73" y="54"/>
                      <a:pt x="73" y="61"/>
                    </a:cubicBezTo>
                    <a:cubicBezTo>
                      <a:pt x="73" y="69"/>
                      <a:pt x="73" y="77"/>
                      <a:pt x="73" y="84"/>
                    </a:cubicBezTo>
                    <a:cubicBezTo>
                      <a:pt x="73" y="109"/>
                      <a:pt x="55" y="121"/>
                      <a:pt x="37" y="121"/>
                    </a:cubicBezTo>
                    <a:cubicBezTo>
                      <a:pt x="19" y="121"/>
                      <a:pt x="0" y="109"/>
                      <a:pt x="0" y="84"/>
                    </a:cubicBezTo>
                    <a:cubicBezTo>
                      <a:pt x="0" y="77"/>
                      <a:pt x="0" y="69"/>
                      <a:pt x="0" y="61"/>
                    </a:cubicBezTo>
                    <a:cubicBezTo>
                      <a:pt x="0" y="54"/>
                      <a:pt x="0" y="46"/>
                      <a:pt x="0" y="38"/>
                    </a:cubicBezTo>
                    <a:cubicBezTo>
                      <a:pt x="0" y="27"/>
                      <a:pt x="4" y="18"/>
                      <a:pt x="10" y="11"/>
                    </a:cubicBezTo>
                    <a:cubicBezTo>
                      <a:pt x="16" y="5"/>
                      <a:pt x="23" y="1"/>
                      <a:pt x="32" y="0"/>
                    </a:cubicBezTo>
                    <a:cubicBezTo>
                      <a:pt x="35" y="0"/>
                      <a:pt x="35" y="0"/>
                      <a:pt x="35" y="3"/>
                    </a:cubicBezTo>
                    <a:cubicBezTo>
                      <a:pt x="35" y="10"/>
                      <a:pt x="35" y="17"/>
                      <a:pt x="35" y="23"/>
                    </a:cubicBezTo>
                    <a:cubicBezTo>
                      <a:pt x="35" y="27"/>
                      <a:pt x="35" y="28"/>
                      <a:pt x="31" y="31"/>
                    </a:cubicBezTo>
                    <a:cubicBezTo>
                      <a:pt x="29" y="32"/>
                      <a:pt x="28" y="35"/>
                      <a:pt x="28" y="37"/>
                    </a:cubicBezTo>
                    <a:cubicBezTo>
                      <a:pt x="28" y="42"/>
                      <a:pt x="28" y="46"/>
                      <a:pt x="28" y="51"/>
                    </a:cubicBezTo>
                    <a:cubicBezTo>
                      <a:pt x="28" y="63"/>
                      <a:pt x="45" y="63"/>
                      <a:pt x="45" y="51"/>
                    </a:cubicBezTo>
                    <a:cubicBezTo>
                      <a:pt x="45" y="46"/>
                      <a:pt x="45" y="42"/>
                      <a:pt x="45" y="37"/>
                    </a:cubicBezTo>
                    <a:cubicBezTo>
                      <a:pt x="45" y="34"/>
                      <a:pt x="44" y="32"/>
                      <a:pt x="42" y="30"/>
                    </a:cubicBezTo>
                    <a:cubicBezTo>
                      <a:pt x="39" y="28"/>
                      <a:pt x="39" y="27"/>
                      <a:pt x="39" y="24"/>
                    </a:cubicBezTo>
                    <a:cubicBezTo>
                      <a:pt x="39" y="17"/>
                      <a:pt x="39" y="10"/>
                      <a:pt x="39" y="4"/>
                    </a:cubicBezTo>
                    <a:cubicBezTo>
                      <a:pt x="39" y="0"/>
                      <a:pt x="39" y="0"/>
                      <a:pt x="42" y="0"/>
                    </a:cubicBezTo>
                    <a:cubicBezTo>
                      <a:pt x="50" y="1"/>
                      <a:pt x="58" y="5"/>
                      <a:pt x="64" y="11"/>
                    </a:cubicBezTo>
                    <a:cubicBezTo>
                      <a:pt x="70" y="18"/>
                      <a:pt x="73" y="27"/>
                      <a:pt x="73" y="38"/>
                    </a:cubicBezTo>
                    <a:close/>
                  </a:path>
                </a:pathLst>
              </a:custGeom>
              <a:solidFill>
                <a:srgbClr val="F0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  <p:sp>
            <p:nvSpPr>
              <p:cNvPr id="164" name="Freeform 506"/>
              <p:cNvSpPr/>
              <p:nvPr/>
            </p:nvSpPr>
            <p:spPr bwMode="auto">
              <a:xfrm>
                <a:off x="3181350" y="3176588"/>
                <a:ext cx="11113" cy="28575"/>
              </a:xfrm>
              <a:custGeom>
                <a:avLst/>
                <a:gdLst>
                  <a:gd name="T0" fmla="*/ 10 w 10"/>
                  <a:gd name="T1" fmla="*/ 7 h 28"/>
                  <a:gd name="T2" fmla="*/ 10 w 10"/>
                  <a:gd name="T3" fmla="*/ 21 h 28"/>
                  <a:gd name="T4" fmla="*/ 0 w 10"/>
                  <a:gd name="T5" fmla="*/ 21 h 28"/>
                  <a:gd name="T6" fmla="*/ 0 w 10"/>
                  <a:gd name="T7" fmla="*/ 7 h 28"/>
                  <a:gd name="T8" fmla="*/ 10 w 10"/>
                  <a:gd name="T9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8">
                    <a:moveTo>
                      <a:pt x="10" y="7"/>
                    </a:moveTo>
                    <a:cubicBezTo>
                      <a:pt x="10" y="12"/>
                      <a:pt x="10" y="16"/>
                      <a:pt x="10" y="21"/>
                    </a:cubicBezTo>
                    <a:cubicBezTo>
                      <a:pt x="10" y="28"/>
                      <a:pt x="0" y="28"/>
                      <a:pt x="0" y="21"/>
                    </a:cubicBezTo>
                    <a:cubicBezTo>
                      <a:pt x="0" y="16"/>
                      <a:pt x="0" y="12"/>
                      <a:pt x="0" y="7"/>
                    </a:cubicBezTo>
                    <a:cubicBezTo>
                      <a:pt x="0" y="0"/>
                      <a:pt x="10" y="0"/>
                      <a:pt x="1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 b="1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8D7B8CD-FD4C-4BBC-BE9E-7A00442DDA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MH_Others_3"/>
          <p:cNvSpPr txBox="1"/>
          <p:nvPr>
            <p:custDataLst>
              <p:tags r:id="rId3"/>
            </p:custDataLst>
          </p:nvPr>
        </p:nvSpPr>
        <p:spPr>
          <a:xfrm>
            <a:off x="10314453" y="996884"/>
            <a:ext cx="744546" cy="3506091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Autofit/>
          </a:bodyPr>
          <a:lstStyle/>
          <a:p>
            <a:r>
              <a:rPr lang="en-US" altLang="zh-CN" sz="4000" b="1" spc="200" dirty="0">
                <a:solidFill>
                  <a:schemeClr val="accent4"/>
                </a:solidFill>
                <a:cs typeface="+mn-ea"/>
                <a:sym typeface="+mn-lt"/>
              </a:rPr>
              <a:t>C</a:t>
            </a:r>
            <a:r>
              <a:rPr lang="en-US" altLang="zh-CN" sz="2800" b="1" spc="200" dirty="0">
                <a:solidFill>
                  <a:schemeClr val="accent4"/>
                </a:solidFill>
                <a:cs typeface="+mn-ea"/>
                <a:sym typeface="+mn-lt"/>
              </a:rPr>
              <a:t>hapter</a:t>
            </a:r>
            <a:endParaRPr lang="zh-CN" altLang="en-US" sz="2800" b="1" spc="2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4" name="PA_MH_Others_4"/>
          <p:cNvSpPr txBox="1"/>
          <p:nvPr>
            <p:custDataLst>
              <p:tags r:id="rId4"/>
            </p:custDataLst>
          </p:nvPr>
        </p:nvSpPr>
        <p:spPr>
          <a:xfrm>
            <a:off x="10843244" y="560418"/>
            <a:ext cx="1015663" cy="1653988"/>
          </a:xfrm>
          <a:prstGeom prst="rect">
            <a:avLst/>
          </a:prstGeom>
          <a:noFill/>
        </p:spPr>
        <p:txBody>
          <a:bodyPr vert="eaVert" wrap="square" rtlCol="0" anchor="ctr" anchorCtr="0">
            <a:normAutofit/>
          </a:bodyPr>
          <a:lstStyle/>
          <a:p>
            <a:r>
              <a:rPr lang="zh-CN" altLang="en-US" sz="5400" b="1" dirty="0">
                <a:solidFill>
                  <a:srgbClr val="3D4048"/>
                </a:solidFill>
                <a:cs typeface="+mn-ea"/>
                <a:sym typeface="+mn-lt"/>
              </a:rPr>
              <a:t>章节</a:t>
            </a:r>
          </a:p>
        </p:txBody>
      </p:sp>
      <p:sp>
        <p:nvSpPr>
          <p:cNvPr id="8" name="MH_Number"/>
          <p:cNvSpPr/>
          <p:nvPr>
            <p:custDataLst>
              <p:tags r:id="rId5"/>
            </p:custDataLst>
          </p:nvPr>
        </p:nvSpPr>
        <p:spPr>
          <a:xfrm>
            <a:off x="9514547" y="2214407"/>
            <a:ext cx="882105" cy="8821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4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1</a:t>
            </a:r>
            <a:endParaRPr lang="zh-CN" altLang="en-US" sz="48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9" name="MH_Title"/>
          <p:cNvSpPr txBox="1"/>
          <p:nvPr>
            <p:custDataLst>
              <p:tags r:id="rId6"/>
            </p:custDataLst>
          </p:nvPr>
        </p:nvSpPr>
        <p:spPr>
          <a:xfrm>
            <a:off x="5173092" y="2324100"/>
            <a:ext cx="3078414" cy="11048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zh-CN"/>
            </a:defPPr>
            <a:lvl1pPr algn="just">
              <a:lnSpc>
                <a:spcPct val="160000"/>
              </a:lnSpc>
              <a:defRPr sz="3900" b="1" spc="600">
                <a:latin typeface="微软雅黑" pitchFamily="34" charset="-122"/>
                <a:ea typeface="微软雅黑" pitchFamily="34" charset="-122"/>
                <a:cs typeface="+mn-ea"/>
              </a:defRPr>
            </a:lvl1pPr>
          </a:lstStyle>
          <a:p>
            <a:r>
              <a:rPr lang="zh-CN" altLang="en-US" sz="3600" dirty="0">
                <a:sym typeface="+mn-lt"/>
              </a:rPr>
              <a:t>作品简介</a:t>
            </a:r>
            <a:endParaRPr lang="en-US" altLang="zh-CN" sz="3600" dirty="0"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107" y="1363837"/>
            <a:ext cx="3651924" cy="4130326"/>
          </a:xfrm>
          <a:prstGeom prst="rect">
            <a:avLst/>
          </a:prstGeom>
        </p:spPr>
      </p:pic>
      <p:sp>
        <p:nvSpPr>
          <p:cNvPr id="7" name="MH_Number_1">
            <a:hlinkClick r:id="rId16" action="ppaction://hlinksldjump"/>
            <a:extLst>
              <a:ext uri="{FF2B5EF4-FFF2-40B4-BE49-F238E27FC236}">
                <a16:creationId xmlns:a16="http://schemas.microsoft.com/office/drawing/2014/main" id="{ADDF758A-43B3-4BDD-AA5E-8D644A8B760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374687" y="364374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11" name="PA_MH_Entry_1">
            <a:hlinkClick r:id="rId16" action="ppaction://hlinksldjump"/>
            <a:extLst>
              <a:ext uri="{FF2B5EF4-FFF2-40B4-BE49-F238E27FC236}">
                <a16:creationId xmlns:a16="http://schemas.microsoft.com/office/drawing/2014/main" id="{DF464C8D-0687-4581-9A37-BD7812A809C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260194" y="450297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前言概述</a:t>
            </a:r>
          </a:p>
        </p:txBody>
      </p:sp>
      <p:sp>
        <p:nvSpPr>
          <p:cNvPr id="13" name="PA_MH_Entry_2">
            <a:hlinkClick r:id="rId16" action="ppaction://hlinksldjump"/>
            <a:extLst>
              <a:ext uri="{FF2B5EF4-FFF2-40B4-BE49-F238E27FC236}">
                <a16:creationId xmlns:a16="http://schemas.microsoft.com/office/drawing/2014/main" id="{2F10BA72-07B2-45B7-8C8B-E65BD0155DC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620597" y="4465281"/>
            <a:ext cx="841525" cy="2805140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15" name="PA_MH_Entry_3">
            <a:hlinkClick r:id="rId17" action="ppaction://hlinksldjump"/>
            <a:extLst>
              <a:ext uri="{FF2B5EF4-FFF2-40B4-BE49-F238E27FC236}">
                <a16:creationId xmlns:a16="http://schemas.microsoft.com/office/drawing/2014/main" id="{AF153A3B-C9A0-415F-9A80-E80FBDD347D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981001" y="450297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作品意义</a:t>
            </a:r>
          </a:p>
        </p:txBody>
      </p:sp>
      <p:sp>
        <p:nvSpPr>
          <p:cNvPr id="26" name="MH_Number_1">
            <a:hlinkClick r:id="rId16" action="ppaction://hlinksldjump"/>
            <a:extLst>
              <a:ext uri="{FF2B5EF4-FFF2-40B4-BE49-F238E27FC236}">
                <a16:creationId xmlns:a16="http://schemas.microsoft.com/office/drawing/2014/main" id="{032D3FB4-0A4A-4024-942F-A58B55281A0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735343" y="366022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28" name="MH_Number_1">
            <a:hlinkClick r:id="rId16" action="ppaction://hlinksldjump"/>
            <a:extLst>
              <a:ext uri="{FF2B5EF4-FFF2-40B4-BE49-F238E27FC236}">
                <a16:creationId xmlns:a16="http://schemas.microsoft.com/office/drawing/2014/main" id="{4C9744BF-61B0-4373-9DB2-6B00525FDB3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096000" y="3638080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C5D8B6-C016-423E-9EC6-ECD49404BB3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999081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01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前言概述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1874873" y="5491655"/>
            <a:ext cx="1013932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 是由团队猎码开发设计的一款简单、免费的安全杀毒软件。它采用简单快捷的文件验证方法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MD5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值验证文件的安全性。拥有实时性能监控、静默扫描等功能。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544E5B-0F64-4070-B637-C7DD9F6124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D9B143-8EA5-42A1-808A-86A33CCD6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479" y="800475"/>
            <a:ext cx="7422667" cy="43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1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2247898" y="4948849"/>
            <a:ext cx="911859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易管家  的功能模块共分为</a:t>
            </a: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个主要模块，其中木马查杀，软件更新，垃圾清理，优化加速，工具箱，软件管家，皮肤切换为主要子模块；同时附带一个托盘管理系统作为平级模块，用于管理系统的视图，实现控制系统等基础管理功能。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785FAB-AEDD-4EC6-9DB3-80E870F0E5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7B43E3-AAB5-44A9-AFEF-7CCE3EE9B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177" y="1823423"/>
            <a:ext cx="9920043" cy="28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8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2247900" y="5685960"/>
            <a:ext cx="911859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木马查杀 所用的引擎库都封装在动态库文件中，只需要调用外部接口，即可实现检测恶意文件或软件。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A4C4F5-8D13-4A4D-B11A-3F515D86A4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F1DAD5-8739-48FC-BF23-F14290F4E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2548" y="952978"/>
            <a:ext cx="8077623" cy="47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2043431" y="5399525"/>
            <a:ext cx="961516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检查更新 功能主要是实现管理软件更新到最新版本，及时更新病毒库，病毒库类型，排除软件相关错误，给用户更优质的应用体验。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0632A8-1042-424F-B8C3-F1B7F7BC34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E00FE9-682C-477F-99B4-5F22D6C98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9294" y="872749"/>
            <a:ext cx="7523441" cy="44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440" y="173862"/>
            <a:ext cx="538480" cy="492760"/>
            <a:chOff x="949960" y="467360"/>
            <a:chExt cx="538480" cy="492760"/>
          </a:xfrm>
        </p:grpSpPr>
        <p:sp>
          <p:nvSpPr>
            <p:cNvPr id="2" name="椭圆 1"/>
            <p:cNvSpPr/>
            <p:nvPr/>
          </p:nvSpPr>
          <p:spPr>
            <a:xfrm>
              <a:off x="949960" y="467360"/>
              <a:ext cx="477520" cy="4775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234440" y="706120"/>
              <a:ext cx="254000" cy="25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95400" y="173862"/>
            <a:ext cx="5775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作品介绍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/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introduction to works</a:t>
            </a:r>
          </a:p>
          <a:p>
            <a:endParaRPr lang="zh-CN" altLang="en-US" sz="2400" b="1" dirty="0"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6" name="MH_Number_1">
            <a:hlinkClick r:id="rId6" action="ppaction://hlinksldjump"/>
            <a:extLst>
              <a:ext uri="{FF2B5EF4-FFF2-40B4-BE49-F238E27FC236}">
                <a16:creationId xmlns:a16="http://schemas.microsoft.com/office/drawing/2014/main" id="{19C3F1FC-FD68-4A3F-BAC3-55CB70DEE7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368" y="697082"/>
            <a:ext cx="611529" cy="611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sp>
        <p:nvSpPr>
          <p:cNvPr id="37" name="PA_MH_Entry_1">
            <a:hlinkClick r:id="rId6" action="ppaction://hlinksldjump"/>
            <a:extLst>
              <a:ext uri="{FF2B5EF4-FFF2-40B4-BE49-F238E27FC236}">
                <a16:creationId xmlns:a16="http://schemas.microsoft.com/office/drawing/2014/main" id="{CF49099B-F00F-4F15-BF1B-904C0AD6BF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3875" y="1556315"/>
            <a:ext cx="841525" cy="2729752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zh-CN" altLang="en-US" sz="2800" b="1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作品内容</a:t>
            </a:r>
          </a:p>
        </p:txBody>
      </p:sp>
      <p:sp>
        <p:nvSpPr>
          <p:cNvPr id="41" name="TextBox 66">
            <a:extLst>
              <a:ext uri="{FF2B5EF4-FFF2-40B4-BE49-F238E27FC236}">
                <a16:creationId xmlns:a16="http://schemas.microsoft.com/office/drawing/2014/main" id="{C230C5D5-2BF6-4D36-9E33-9E7D6F562677}"/>
              </a:ext>
            </a:extLst>
          </p:cNvPr>
          <p:cNvSpPr txBox="1"/>
          <p:nvPr/>
        </p:nvSpPr>
        <p:spPr>
          <a:xfrm>
            <a:off x="2043431" y="5399525"/>
            <a:ext cx="961516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垃圾清理 功能主要是实现对于计算机垃圾的清理，在遍历目录下的文件时对文件后缀名进行验证，可以获取系统垃圾文件的占用空间。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0632A8-1042-424F-B8C3-F1B7F7BC34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" y="5087349"/>
            <a:ext cx="1754327" cy="1754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CFC442-B39A-42DC-8099-36A9B5CA0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161" y="755152"/>
            <a:ext cx="7926397" cy="464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57"/>
  <p:tag name="MH_SECTIONID" val="258,259,260,261,"/>
  <p:tag name="ISPRING_PRESENTATION_TITLE" val="红色箭头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2"/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3"/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4"/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SECTION"/>
  <p:tag name="ID" val="62677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TITLE"/>
  <p:tag name="ID" val="626773"/>
  <p:tag name="MH_ORDER" val="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2"/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3"/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CONTENTS"/>
  <p:tag name="ID" val="62677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SECTION"/>
  <p:tag name="ID" val="62677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TITLE"/>
  <p:tag name="ID" val="626773"/>
  <p:tag name="MH_ORDER" val="NUMB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2"/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3"/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AUTOCOLOR" val="TRUE"/>
  <p:tag name="MH_TYPE" val="SECTION"/>
  <p:tag name="ID" val="62677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OTHERS"/>
  <p:tag name="ID" val="626773"/>
  <p:tag name="PA" val="v3.2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NUMB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TITLE"/>
  <p:tag name="ID" val="626773"/>
  <p:tag name="MH_ORDER" val="NUMB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2"/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3"/>
  <p:tag name="PA" val="v3.2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2"/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ENTRY"/>
  <p:tag name="ID" val="626773"/>
  <p:tag name="MH_ORDER" val="1"/>
  <p:tag name="PA" val="v3.2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101740"/>
  <p:tag name="MH_LIBRARY" val="CONTENTS"/>
  <p:tag name="MH_TYPE" val="NUMBER"/>
  <p:tag name="ID" val="626773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6BEEC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56BEEC"/>
      </a:hlink>
      <a:folHlink>
        <a:srgbClr val="BFBFBF"/>
      </a:folHlink>
    </a:clrScheme>
    <a:fontScheme name="temp">
      <a:majorFont>
        <a:latin typeface="微软雅黑 Light"/>
        <a:ea typeface="锐字工房云字库细圆GBK"/>
        <a:cs typeface=""/>
      </a:majorFont>
      <a:minorFont>
        <a:latin typeface="微软雅黑 Light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56BEEC"/>
    </a:accent1>
    <a:accent2>
      <a:srgbClr val="31A8DF"/>
    </a:accent2>
    <a:accent3>
      <a:srgbClr val="238ACB"/>
    </a:accent3>
    <a:accent4>
      <a:srgbClr val="1A6798"/>
    </a:accent4>
    <a:accent5>
      <a:srgbClr val="189ED9"/>
    </a:accent5>
    <a:accent6>
      <a:srgbClr val="189ED9"/>
    </a:accent6>
    <a:hlink>
      <a:srgbClr val="56BEEC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1102</Words>
  <Application>Microsoft Office PowerPoint</Application>
  <PresentationFormat>宽屏</PresentationFormat>
  <Paragraphs>205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等线</vt:lpstr>
      <vt:lpstr>微软雅黑</vt:lpstr>
      <vt:lpstr>微软雅黑 Light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蓝色科幻</dc:title>
  <dc:creator>第一PPT</dc:creator>
  <cp:keywords>www.1ppt.com</cp:keywords>
  <dc:description>www.1ppt.com</dc:description>
  <cp:lastModifiedBy>w rq</cp:lastModifiedBy>
  <cp:revision>68</cp:revision>
  <dcterms:created xsi:type="dcterms:W3CDTF">2017-07-22T02:15:45Z</dcterms:created>
  <dcterms:modified xsi:type="dcterms:W3CDTF">2020-11-15T17:46:32Z</dcterms:modified>
</cp:coreProperties>
</file>